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57" r:id="rId4"/>
    <p:sldId id="276" r:id="rId5"/>
    <p:sldId id="278" r:id="rId6"/>
    <p:sldId id="293" r:id="rId7"/>
    <p:sldId id="300" r:id="rId8"/>
    <p:sldId id="301" r:id="rId9"/>
    <p:sldId id="282" r:id="rId10"/>
    <p:sldId id="283" r:id="rId11"/>
    <p:sldId id="285" r:id="rId12"/>
    <p:sldId id="284" r:id="rId13"/>
    <p:sldId id="286" r:id="rId14"/>
    <p:sldId id="279" r:id="rId15"/>
    <p:sldId id="294" r:id="rId16"/>
    <p:sldId id="287" r:id="rId17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C2C"/>
    <a:srgbClr val="163794"/>
    <a:srgbClr val="DADAD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83"/>
    <p:restoredTop sz="96842"/>
  </p:normalViewPr>
  <p:slideViewPr>
    <p:cSldViewPr>
      <p:cViewPr varScale="1">
        <p:scale>
          <a:sx n="72" d="100"/>
          <a:sy n="72" d="100"/>
        </p:scale>
        <p:origin x="248" y="416"/>
      </p:cViewPr>
      <p:guideLst>
        <p:guide orient="horz" pos="2880"/>
        <p:guide pos="2160"/>
      </p:guideLst>
    </p:cSldViewPr>
  </p:slideViewPr>
  <p:notesTextViewPr>
    <p:cViewPr>
      <p:scale>
        <a:sx n="120" d="100"/>
        <a:sy n="1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25D8C-F4DA-D345-83D7-04EC01554320}" type="datetimeFigureOut">
              <a:rPr lang="en-US" smtClean="0"/>
              <a:t>2/27/26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FE423-54EC-2840-A3E4-FB38557F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48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03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5E828-A7B1-C481-CED4-F22EB524C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848998-912E-EF52-F58F-2B72081FDF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8DD609-2D68-EE35-B601-AF57E9506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79B47-8752-6CB7-87E3-1A8E3D6519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45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6E860-3823-E451-193A-5A2BF34DD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CEEF5D-40CE-A0AE-FD66-9BAD67D00B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70DAA2-B528-C429-66F2-76C22E6BC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B05B1-BD3F-BFB1-3A6E-2E1A94BE1A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469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C88ED-C644-8051-FA01-550E1B104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6799BD-C42A-D0F9-9523-C6FC34CF5F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613FF6-6FC6-2C7E-2FB9-543DD554B4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97244-38FD-5E52-F11E-A3CFB6C5C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36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6016C-782A-B5A7-FAE8-DE4545D65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A34DAF-DF02-AC2D-051C-F9C144F8D7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115FBD-9FA2-B9FD-4E04-CBBE27CB7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D8F37-FBB1-D044-8B67-2D5B8D489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50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63859-397C-8E7D-47F1-A17BCB459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FE276C-37D4-E3BB-C894-335A243C65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51D2DD-73E5-0EAA-5BC2-6C41B9218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2B9F7-0A56-E212-F44D-85BDF0E87C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43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7B9FE-AC02-22FA-73E8-0961E9581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3CB2B-F0FF-2CA7-758A-E2394F7FF2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A2D6AF-0D7B-36A2-7BDB-BCD63A5BA0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C3E4C-4E45-EA97-994E-3FBCE1D1C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43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205B4-EBC4-8F2A-10B5-C83DF99D2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7AD6DE-F4C7-D109-3C00-D565653720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BB33C1-6EF0-FBAE-E9F0-E6E3B7B21E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BCAB3-1309-E401-582E-C1096588A6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5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35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52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0737D-0535-047D-0567-0E1A9A507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B9724D-5F55-E096-E915-83CE506229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145A37-49BD-D09D-1ED8-F624A4952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00CF4-7AD1-CE7D-1893-5D4AB75799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76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7D2B6-5D57-DBFF-6AA1-62A4B4F6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ECAF43-2402-3F31-33CF-978BE9955F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E88302-AE6E-86D6-3B64-46A5B909B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1A34-73D8-1A2F-24D1-73F094C34D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5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CCDF3-89CF-6DB7-9C84-07445CA6E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15CFA1-A2DB-6CD8-7E9F-C3C541CAF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BDDF47-FA56-86DA-65A6-E69116792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D371F-88E1-F95F-F798-CC67B628EF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16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648AD-7469-816D-D567-288FC5FDF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F44D81-32E9-8A7A-2866-3E756C9A4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8C8979-F78A-4A73-0827-3598A7CB9D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5E105D-3047-8BA3-9100-5ED1864975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90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F8280-2745-F946-C266-FEB7B39B9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C6C05B-C0A7-E01E-CE6D-0CCAECECD2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77433E-3036-C2EA-92C9-FA5182B8B4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2009F-59B4-C602-3115-DC9770CD83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63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F6E752-837E-17C9-CF03-4D657BECC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FFFD9B-7C90-8580-1D56-6AA2E7A639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00C247-14E5-1E9B-28F4-BF7D94DD92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05C94-F626-2B46-02F2-B85DD59B8C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FE423-54EC-2840-A3E4-FB38557F24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96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0" i="0">
                <a:solidFill>
                  <a:srgbClr val="DADADA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0" i="0">
                <a:solidFill>
                  <a:srgbClr val="163794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50" b="0" i="0">
                <a:solidFill>
                  <a:srgbClr val="DADADA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550" b="0" i="0">
                <a:solidFill>
                  <a:srgbClr val="163794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50" b="0" i="0">
                <a:solidFill>
                  <a:srgbClr val="DADADA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16379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955589" y="2499850"/>
            <a:ext cx="13148944" cy="8808720"/>
          </a:xfrm>
          <a:custGeom>
            <a:avLst/>
            <a:gdLst/>
            <a:ahLst/>
            <a:cxnLst/>
            <a:rect l="l" t="t" r="r" b="b"/>
            <a:pathLst>
              <a:path w="13148944" h="8808720">
                <a:moveTo>
                  <a:pt x="13148500" y="0"/>
                </a:moveTo>
                <a:lnTo>
                  <a:pt x="0" y="0"/>
                </a:lnTo>
                <a:lnTo>
                  <a:pt x="0" y="8808705"/>
                </a:lnTo>
                <a:lnTo>
                  <a:pt x="13148500" y="8808705"/>
                </a:lnTo>
                <a:lnTo>
                  <a:pt x="1314850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32015" y="7563474"/>
            <a:ext cx="1751330" cy="1751330"/>
          </a:xfrm>
          <a:custGeom>
            <a:avLst/>
            <a:gdLst/>
            <a:ahLst/>
            <a:cxnLst/>
            <a:rect l="l" t="t" r="r" b="b"/>
            <a:pathLst>
              <a:path w="1751330" h="1751329">
                <a:moveTo>
                  <a:pt x="875617" y="0"/>
                </a:moveTo>
                <a:lnTo>
                  <a:pt x="827574" y="1295"/>
                </a:lnTo>
                <a:lnTo>
                  <a:pt x="780209" y="5138"/>
                </a:lnTo>
                <a:lnTo>
                  <a:pt x="733588" y="11460"/>
                </a:lnTo>
                <a:lnTo>
                  <a:pt x="687777" y="20196"/>
                </a:lnTo>
                <a:lnTo>
                  <a:pt x="642844" y="31278"/>
                </a:lnTo>
                <a:lnTo>
                  <a:pt x="598855" y="44639"/>
                </a:lnTo>
                <a:lnTo>
                  <a:pt x="555877" y="60214"/>
                </a:lnTo>
                <a:lnTo>
                  <a:pt x="513977" y="77935"/>
                </a:lnTo>
                <a:lnTo>
                  <a:pt x="473221" y="97735"/>
                </a:lnTo>
                <a:lnTo>
                  <a:pt x="433677" y="119548"/>
                </a:lnTo>
                <a:lnTo>
                  <a:pt x="395411" y="143307"/>
                </a:lnTo>
                <a:lnTo>
                  <a:pt x="358490" y="168944"/>
                </a:lnTo>
                <a:lnTo>
                  <a:pt x="322980" y="196394"/>
                </a:lnTo>
                <a:lnTo>
                  <a:pt x="288949" y="225590"/>
                </a:lnTo>
                <a:lnTo>
                  <a:pt x="256463" y="256464"/>
                </a:lnTo>
                <a:lnTo>
                  <a:pt x="225589" y="288951"/>
                </a:lnTo>
                <a:lnTo>
                  <a:pt x="196393" y="322982"/>
                </a:lnTo>
                <a:lnTo>
                  <a:pt x="168944" y="358492"/>
                </a:lnTo>
                <a:lnTo>
                  <a:pt x="143306" y="395414"/>
                </a:lnTo>
                <a:lnTo>
                  <a:pt x="119548" y="433680"/>
                </a:lnTo>
                <a:lnTo>
                  <a:pt x="97735" y="473225"/>
                </a:lnTo>
                <a:lnTo>
                  <a:pt x="77935" y="513981"/>
                </a:lnTo>
                <a:lnTo>
                  <a:pt x="60214" y="555882"/>
                </a:lnTo>
                <a:lnTo>
                  <a:pt x="44639" y="598860"/>
                </a:lnTo>
                <a:lnTo>
                  <a:pt x="31278" y="642850"/>
                </a:lnTo>
                <a:lnTo>
                  <a:pt x="20196" y="687784"/>
                </a:lnTo>
                <a:lnTo>
                  <a:pt x="11460" y="733595"/>
                </a:lnTo>
                <a:lnTo>
                  <a:pt x="5138" y="780218"/>
                </a:lnTo>
                <a:lnTo>
                  <a:pt x="1295" y="827584"/>
                </a:lnTo>
                <a:lnTo>
                  <a:pt x="0" y="875627"/>
                </a:lnTo>
                <a:lnTo>
                  <a:pt x="1295" y="923671"/>
                </a:lnTo>
                <a:lnTo>
                  <a:pt x="5138" y="971037"/>
                </a:lnTo>
                <a:lnTo>
                  <a:pt x="11460" y="1017659"/>
                </a:lnTo>
                <a:lnTo>
                  <a:pt x="20196" y="1063471"/>
                </a:lnTo>
                <a:lnTo>
                  <a:pt x="31278" y="1108405"/>
                </a:lnTo>
                <a:lnTo>
                  <a:pt x="44639" y="1152394"/>
                </a:lnTo>
                <a:lnTo>
                  <a:pt x="60214" y="1195373"/>
                </a:lnTo>
                <a:lnTo>
                  <a:pt x="77935" y="1237273"/>
                </a:lnTo>
                <a:lnTo>
                  <a:pt x="97735" y="1278030"/>
                </a:lnTo>
                <a:lnTo>
                  <a:pt x="119548" y="1317574"/>
                </a:lnTo>
                <a:lnTo>
                  <a:pt x="143306" y="1355841"/>
                </a:lnTo>
                <a:lnTo>
                  <a:pt x="168944" y="1392763"/>
                </a:lnTo>
                <a:lnTo>
                  <a:pt x="196393" y="1428273"/>
                </a:lnTo>
                <a:lnTo>
                  <a:pt x="225589" y="1462304"/>
                </a:lnTo>
                <a:lnTo>
                  <a:pt x="256463" y="1494790"/>
                </a:lnTo>
                <a:lnTo>
                  <a:pt x="288949" y="1525665"/>
                </a:lnTo>
                <a:lnTo>
                  <a:pt x="322980" y="1554860"/>
                </a:lnTo>
                <a:lnTo>
                  <a:pt x="358490" y="1582310"/>
                </a:lnTo>
                <a:lnTo>
                  <a:pt x="395411" y="1607948"/>
                </a:lnTo>
                <a:lnTo>
                  <a:pt x="433677" y="1631707"/>
                </a:lnTo>
                <a:lnTo>
                  <a:pt x="473221" y="1653519"/>
                </a:lnTo>
                <a:lnTo>
                  <a:pt x="513977" y="1673320"/>
                </a:lnTo>
                <a:lnTo>
                  <a:pt x="555877" y="1691041"/>
                </a:lnTo>
                <a:lnTo>
                  <a:pt x="598855" y="1706615"/>
                </a:lnTo>
                <a:lnTo>
                  <a:pt x="642844" y="1719977"/>
                </a:lnTo>
                <a:lnTo>
                  <a:pt x="687777" y="1731059"/>
                </a:lnTo>
                <a:lnTo>
                  <a:pt x="733588" y="1739795"/>
                </a:lnTo>
                <a:lnTo>
                  <a:pt x="780209" y="1746117"/>
                </a:lnTo>
                <a:lnTo>
                  <a:pt x="827574" y="1749959"/>
                </a:lnTo>
                <a:lnTo>
                  <a:pt x="875617" y="1751255"/>
                </a:lnTo>
                <a:lnTo>
                  <a:pt x="923660" y="1749959"/>
                </a:lnTo>
                <a:lnTo>
                  <a:pt x="971026" y="1746117"/>
                </a:lnTo>
                <a:lnTo>
                  <a:pt x="1017649" y="1739795"/>
                </a:lnTo>
                <a:lnTo>
                  <a:pt x="1063460" y="1731059"/>
                </a:lnTo>
                <a:lnTo>
                  <a:pt x="1108394" y="1719977"/>
                </a:lnTo>
                <a:lnTo>
                  <a:pt x="1152384" y="1706615"/>
                </a:lnTo>
                <a:lnTo>
                  <a:pt x="1195362" y="1691041"/>
                </a:lnTo>
                <a:lnTo>
                  <a:pt x="1237263" y="1673320"/>
                </a:lnTo>
                <a:lnTo>
                  <a:pt x="1278019" y="1653519"/>
                </a:lnTo>
                <a:lnTo>
                  <a:pt x="1317564" y="1631707"/>
                </a:lnTo>
                <a:lnTo>
                  <a:pt x="1355830" y="1607948"/>
                </a:lnTo>
                <a:lnTo>
                  <a:pt x="1392752" y="1582310"/>
                </a:lnTo>
                <a:lnTo>
                  <a:pt x="1428262" y="1554860"/>
                </a:lnTo>
                <a:lnTo>
                  <a:pt x="1462294" y="1525665"/>
                </a:lnTo>
                <a:lnTo>
                  <a:pt x="1494780" y="1494790"/>
                </a:lnTo>
                <a:lnTo>
                  <a:pt x="1525654" y="1462304"/>
                </a:lnTo>
                <a:lnTo>
                  <a:pt x="1554850" y="1428273"/>
                </a:lnTo>
                <a:lnTo>
                  <a:pt x="1582300" y="1392763"/>
                </a:lnTo>
                <a:lnTo>
                  <a:pt x="1607938" y="1355841"/>
                </a:lnTo>
                <a:lnTo>
                  <a:pt x="1631696" y="1317574"/>
                </a:lnTo>
                <a:lnTo>
                  <a:pt x="1653509" y="1278030"/>
                </a:lnTo>
                <a:lnTo>
                  <a:pt x="1673309" y="1237273"/>
                </a:lnTo>
                <a:lnTo>
                  <a:pt x="1691030" y="1195373"/>
                </a:lnTo>
                <a:lnTo>
                  <a:pt x="1706605" y="1152394"/>
                </a:lnTo>
                <a:lnTo>
                  <a:pt x="1719966" y="1108405"/>
                </a:lnTo>
                <a:lnTo>
                  <a:pt x="1731049" y="1063471"/>
                </a:lnTo>
                <a:lnTo>
                  <a:pt x="1739784" y="1017659"/>
                </a:lnTo>
                <a:lnTo>
                  <a:pt x="1746107" y="971037"/>
                </a:lnTo>
                <a:lnTo>
                  <a:pt x="1749949" y="923671"/>
                </a:lnTo>
                <a:lnTo>
                  <a:pt x="1751245" y="875627"/>
                </a:lnTo>
                <a:lnTo>
                  <a:pt x="1749949" y="827584"/>
                </a:lnTo>
                <a:lnTo>
                  <a:pt x="1746107" y="780218"/>
                </a:lnTo>
                <a:lnTo>
                  <a:pt x="1739784" y="733595"/>
                </a:lnTo>
                <a:lnTo>
                  <a:pt x="1731049" y="687784"/>
                </a:lnTo>
                <a:lnTo>
                  <a:pt x="1719966" y="642850"/>
                </a:lnTo>
                <a:lnTo>
                  <a:pt x="1706605" y="598860"/>
                </a:lnTo>
                <a:lnTo>
                  <a:pt x="1691030" y="555882"/>
                </a:lnTo>
                <a:lnTo>
                  <a:pt x="1673309" y="513981"/>
                </a:lnTo>
                <a:lnTo>
                  <a:pt x="1653509" y="473225"/>
                </a:lnTo>
                <a:lnTo>
                  <a:pt x="1631696" y="433680"/>
                </a:lnTo>
                <a:lnTo>
                  <a:pt x="1607938" y="395414"/>
                </a:lnTo>
                <a:lnTo>
                  <a:pt x="1582300" y="358492"/>
                </a:lnTo>
                <a:lnTo>
                  <a:pt x="1554850" y="322982"/>
                </a:lnTo>
                <a:lnTo>
                  <a:pt x="1525654" y="288951"/>
                </a:lnTo>
                <a:lnTo>
                  <a:pt x="1494780" y="256464"/>
                </a:lnTo>
                <a:lnTo>
                  <a:pt x="1462294" y="225590"/>
                </a:lnTo>
                <a:lnTo>
                  <a:pt x="1428262" y="196394"/>
                </a:lnTo>
                <a:lnTo>
                  <a:pt x="1392752" y="168944"/>
                </a:lnTo>
                <a:lnTo>
                  <a:pt x="1355830" y="143307"/>
                </a:lnTo>
                <a:lnTo>
                  <a:pt x="1317564" y="119548"/>
                </a:lnTo>
                <a:lnTo>
                  <a:pt x="1278019" y="97735"/>
                </a:lnTo>
                <a:lnTo>
                  <a:pt x="1237263" y="77935"/>
                </a:lnTo>
                <a:lnTo>
                  <a:pt x="1195362" y="60214"/>
                </a:lnTo>
                <a:lnTo>
                  <a:pt x="1152384" y="44639"/>
                </a:lnTo>
                <a:lnTo>
                  <a:pt x="1108394" y="31278"/>
                </a:lnTo>
                <a:lnTo>
                  <a:pt x="1063460" y="20196"/>
                </a:lnTo>
                <a:lnTo>
                  <a:pt x="1017649" y="11460"/>
                </a:lnTo>
                <a:lnTo>
                  <a:pt x="971026" y="5138"/>
                </a:lnTo>
                <a:lnTo>
                  <a:pt x="923660" y="1295"/>
                </a:lnTo>
                <a:lnTo>
                  <a:pt x="875617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749465" y="7973633"/>
            <a:ext cx="481965" cy="963294"/>
          </a:xfrm>
          <a:custGeom>
            <a:avLst/>
            <a:gdLst/>
            <a:ahLst/>
            <a:cxnLst/>
            <a:rect l="l" t="t" r="r" b="b"/>
            <a:pathLst>
              <a:path w="481964" h="963295">
                <a:moveTo>
                  <a:pt x="0" y="0"/>
                </a:moveTo>
                <a:lnTo>
                  <a:pt x="481618" y="481618"/>
                </a:lnTo>
                <a:lnTo>
                  <a:pt x="0" y="963237"/>
                </a:lnTo>
              </a:path>
            </a:pathLst>
          </a:custGeom>
          <a:ln w="20941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50" b="0" i="0">
                <a:solidFill>
                  <a:srgbClr val="DADADA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7043" y="1772790"/>
            <a:ext cx="13194030" cy="1332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0" i="0">
                <a:solidFill>
                  <a:srgbClr val="DADADA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19287" y="1730114"/>
            <a:ext cx="14086840" cy="321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0" i="0">
                <a:solidFill>
                  <a:srgbClr val="163794"/>
                </a:solidFill>
                <a:latin typeface="InputMono"/>
                <a:cs typeface="InputMon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bject 2">
            <a:extLst>
              <a:ext uri="{FF2B5EF4-FFF2-40B4-BE49-F238E27FC236}">
                <a16:creationId xmlns:a16="http://schemas.microsoft.com/office/drawing/2014/main" id="{8F9163AB-6597-02D6-16EF-4276DC47FACA}"/>
              </a:ext>
            </a:extLst>
          </p:cNvPr>
          <p:cNvSpPr/>
          <p:nvPr/>
        </p:nvSpPr>
        <p:spPr>
          <a:xfrm>
            <a:off x="-82550" y="-60325"/>
            <a:ext cx="20269200" cy="11582400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16379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41375" y="1331989"/>
            <a:ext cx="17440275" cy="0"/>
          </a:xfrm>
          <a:custGeom>
            <a:avLst/>
            <a:gdLst/>
            <a:ahLst/>
            <a:cxnLst/>
            <a:rect l="l" t="t" r="r" b="b"/>
            <a:pathLst>
              <a:path w="17440275">
                <a:moveTo>
                  <a:pt x="0" y="0"/>
                </a:moveTo>
                <a:lnTo>
                  <a:pt x="17440118" y="0"/>
                </a:lnTo>
              </a:path>
            </a:pathLst>
          </a:custGeom>
          <a:ln w="20941">
            <a:solidFill>
              <a:srgbClr val="DADAD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 txBox="1"/>
          <p:nvPr/>
        </p:nvSpPr>
        <p:spPr>
          <a:xfrm>
            <a:off x="841375" y="6264794"/>
            <a:ext cx="8992235" cy="671338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TRANSFER LEARNING</a:t>
            </a:r>
            <a:endParaRPr lang="en-GB" sz="4250" dirty="0">
              <a:latin typeface="InputMono Light" panose="02000509020000090004" pitchFamily="49" charset="0"/>
              <a:cs typeface="InputMono"/>
            </a:endParaRPr>
          </a:p>
        </p:txBody>
      </p:sp>
      <p:pic>
        <p:nvPicPr>
          <p:cNvPr id="1026" name="Picture 2" descr="Convolutional neural network visualizer - Project blog by Stefan Sietzen">
            <a:extLst>
              <a:ext uri="{FF2B5EF4-FFF2-40B4-BE49-F238E27FC236}">
                <a16:creationId xmlns:a16="http://schemas.microsoft.com/office/drawing/2014/main" id="{F98D138F-5487-B59D-159E-78DAAFCE8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050" y="3278532"/>
            <a:ext cx="130048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object 116"/>
          <p:cNvSpPr txBox="1"/>
          <p:nvPr/>
        </p:nvSpPr>
        <p:spPr>
          <a:xfrm>
            <a:off x="841375" y="9702169"/>
            <a:ext cx="5811771" cy="32957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GB" sz="205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FACULTY OF SCIENCE AND ENGINEERING</a:t>
            </a:r>
            <a:endParaRPr sz="20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18" name="object 118" descr="$PPTXTitle"/>
          <p:cNvSpPr txBox="1">
            <a:spLocks noGrp="1"/>
          </p:cNvSpPr>
          <p:nvPr>
            <p:ph type="body" idx="1"/>
          </p:nvPr>
        </p:nvSpPr>
        <p:spPr>
          <a:xfrm>
            <a:off x="841375" y="1730114"/>
            <a:ext cx="17440274" cy="32361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17400" spc="1265" dirty="0">
                <a:solidFill>
                  <a:srgbClr val="DADADA"/>
                </a:solidFill>
                <a:latin typeface="InputMono Light" panose="02000509020000090004" pitchFamily="49" charset="0"/>
              </a:rPr>
              <a:t>SESSION 05</a:t>
            </a:r>
            <a:endParaRPr sz="17400" dirty="0">
              <a:latin typeface="InputMono Light" panose="02000509020000090004" pitchFamily="49" charset="0"/>
            </a:endParaRPr>
          </a:p>
          <a:p>
            <a:pPr marL="12700">
              <a:lnSpc>
                <a:spcPct val="100000"/>
              </a:lnSpc>
              <a:spcBef>
                <a:spcPts val="1795"/>
              </a:spcBef>
              <a:tabLst>
                <a:tab pos="3460115" algn="l"/>
                <a:tab pos="6395720" algn="l"/>
              </a:tabLst>
            </a:pPr>
            <a:r>
              <a:rPr lang="en-GB" sz="2050" spc="-10" dirty="0">
                <a:solidFill>
                  <a:srgbClr val="DADADA"/>
                </a:solidFill>
                <a:latin typeface="InputMono Light" panose="02000509020000090004" pitchFamily="49" charset="0"/>
              </a:rPr>
              <a:t>WORKSHOP</a:t>
            </a: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	</a:t>
            </a:r>
            <a:r>
              <a:rPr lang="en-GB"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MARCH</a:t>
            </a:r>
            <a:r>
              <a:rPr sz="2050" spc="-30" dirty="0">
                <a:solidFill>
                  <a:srgbClr val="DADADA"/>
                </a:solidFill>
                <a:latin typeface="InputMono Light" panose="02000509020000090004" pitchFamily="49" charset="0"/>
              </a:rPr>
              <a:t> </a:t>
            </a:r>
            <a:r>
              <a:rPr sz="2050" spc="-20" dirty="0">
                <a:solidFill>
                  <a:srgbClr val="DADADA"/>
                </a:solidFill>
                <a:latin typeface="InputMono Light" panose="02000509020000090004" pitchFamily="49" charset="0"/>
              </a:rPr>
              <a:t>2026</a:t>
            </a: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	</a:t>
            </a:r>
            <a:r>
              <a:rPr lang="en-GB"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 </a:t>
            </a: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BY</a:t>
            </a:r>
            <a:r>
              <a:rPr sz="2050" spc="20" dirty="0">
                <a:solidFill>
                  <a:srgbClr val="DADADA"/>
                </a:solidFill>
                <a:latin typeface="InputMono Light" panose="02000509020000090004" pitchFamily="49" charset="0"/>
              </a:rPr>
              <a:t> </a:t>
            </a: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</a:rPr>
              <a:t>DR</a:t>
            </a:r>
            <a:r>
              <a:rPr sz="2050" spc="15" dirty="0">
                <a:solidFill>
                  <a:srgbClr val="DADADA"/>
                </a:solidFill>
                <a:latin typeface="InputMono Light" panose="02000509020000090004" pitchFamily="49" charset="0"/>
              </a:rPr>
              <a:t> </a:t>
            </a:r>
            <a:r>
              <a:rPr sz="2050" spc="-10" dirty="0">
                <a:solidFill>
                  <a:srgbClr val="DADADA"/>
                </a:solidFill>
                <a:latin typeface="InputMono Light" panose="02000509020000090004" pitchFamily="49" charset="0"/>
              </a:rPr>
              <a:t>CORONA-LOPEZ</a:t>
            </a:r>
            <a:endParaRPr sz="2050" dirty="0">
              <a:latin typeface="InputMono Light" panose="02000509020000090004" pitchFamily="49" charset="0"/>
            </a:endParaRPr>
          </a:p>
        </p:txBody>
      </p:sp>
      <p:sp>
        <p:nvSpPr>
          <p:cNvPr id="117" name="object 117"/>
          <p:cNvSpPr txBox="1"/>
          <p:nvPr/>
        </p:nvSpPr>
        <p:spPr>
          <a:xfrm>
            <a:off x="7325996" y="9702169"/>
            <a:ext cx="4021454" cy="3397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UNIVERSITY</a:t>
            </a:r>
            <a:r>
              <a:rPr sz="2050" spc="-2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205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OF</a:t>
            </a:r>
            <a:r>
              <a:rPr sz="2050" spc="-2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2050" spc="-1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MANCHESTER</a:t>
            </a:r>
            <a:endParaRPr sz="2050" dirty="0">
              <a:latin typeface="InputMono Light" panose="02000509020000090004" pitchFamily="49" charset="0"/>
              <a:cs typeface="Input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8E09D-8C65-63EC-356A-E76D4E8F5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F0BC2803-A912-D6D8-0D3D-88EFD9C2B4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88392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DICE LOSS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3B4E9369-0E0A-9A26-6A0E-A5AB5979CFB4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CB0C87F7-1828-8351-12CF-C66BF05C2D51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A2244364-FFA7-6251-37A8-29582D2BB436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9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7CAA0DB4-8069-5B8E-5232-EE961601D846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6BFA919-704B-B64D-9152-8D80908543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887" y="3099329"/>
            <a:ext cx="7431963" cy="659394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GB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class imbalance problem: </a:t>
            </a:r>
            <a:r>
              <a:rPr lang="en-GB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in medical imaging, the region of interest     (e.g., a skin lesion) often occupies only 5% of the image, while healthy skin/background is 95%.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endParaRPr lang="en-GB" altLang="en-US" sz="22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GB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dice loss: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measures </a:t>
            </a:r>
            <a:r>
              <a:rPr lang="en-GB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overlap</a:t>
            </a:r>
            <a:r>
              <a:rPr lang="en-GB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between predicted and ground truth masks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handles </a:t>
            </a:r>
            <a:r>
              <a:rPr lang="en-GB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class imbalance </a:t>
            </a:r>
            <a:r>
              <a:rPr lang="en-GB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better than binary cross-entropy</a:t>
            </a:r>
          </a:p>
        </p:txBody>
      </p:sp>
      <p:pic>
        <p:nvPicPr>
          <p:cNvPr id="2" name="Picture 1" descr="A black background with a square object&#10;&#10;AI-generated content may be incorrect.">
            <a:extLst>
              <a:ext uri="{FF2B5EF4-FFF2-40B4-BE49-F238E27FC236}">
                <a16:creationId xmlns:a16="http://schemas.microsoft.com/office/drawing/2014/main" id="{06AEF64C-FBE4-16DC-1924-171EEF704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0050" y="2130955"/>
            <a:ext cx="10433133" cy="31242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3B0068C-F8F2-A142-92CC-4EEFE1312A76}"/>
                  </a:ext>
                </a:extLst>
              </p:cNvPr>
              <p:cNvSpPr txBox="1"/>
              <p:nvPr/>
            </p:nvSpPr>
            <p:spPr>
              <a:xfrm>
                <a:off x="1273573" y="8366217"/>
                <a:ext cx="5482580" cy="11138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eaLnBrk="0" fontAlgn="base" hangingPunct="0">
                  <a:spcBef>
                    <a:spcPct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3200" smtClean="0">
                          <a:solidFill>
                            <a:srgbClr val="163794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Dice</m:t>
                      </m:r>
                      <m:r>
                        <m:rPr>
                          <m:nor/>
                        </m:rPr>
                        <a:rPr lang="en-GB" sz="3200" b="0" i="0" smtClean="0">
                          <a:solidFill>
                            <a:srgbClr val="163794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Loss</m:t>
                      </m:r>
                      <m:r>
                        <a:rPr lang="en-GB" sz="3200">
                          <a:solidFill>
                            <a:srgbClr val="163794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3200" b="0" i="0" smtClean="0">
                          <a:solidFill>
                            <a:srgbClr val="163794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f>
                        <m:fPr>
                          <m:ctrlPr>
                            <a:rPr lang="en-GB" sz="2400" i="1">
                              <a:solidFill>
                                <a:srgbClr val="163794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3200">
                              <a:solidFill>
                                <a:srgbClr val="163794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GB" sz="2400" i="1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GB" sz="3200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X</m:t>
                              </m:r>
                              <m:r>
                                <a:rPr lang="en-GB" sz="3200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∩</m:t>
                              </m:r>
                              <m:r>
                                <m:rPr>
                                  <m:sty m:val="p"/>
                                </m:rPr>
                                <a:rPr lang="en-GB" sz="3200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Y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GB" sz="2400" i="1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GB" sz="3200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X</m:t>
                              </m:r>
                            </m:e>
                          </m:d>
                          <m:r>
                            <a:rPr lang="en-GB" sz="3200">
                              <a:solidFill>
                                <a:srgbClr val="163794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GB" sz="2400" i="1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GB" sz="3200">
                                  <a:solidFill>
                                    <a:srgbClr val="16379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Y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GB" altLang="en-US" sz="2400" dirty="0">
                  <a:solidFill>
                    <a:srgbClr val="163794"/>
                  </a:solidFill>
                  <a:latin typeface="IBM Plex Sans" panose="020B0503050203000203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3B0068C-F8F2-A142-92CC-4EEFE1312A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3573" y="8366217"/>
                <a:ext cx="5482580" cy="11138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7910DB81-0AE9-FC81-3580-738103C153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6268" y="5297697"/>
            <a:ext cx="12247832" cy="602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63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F7794-3B21-9623-3ABC-11E4CAB5F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DA36CC2D-EC57-2CDC-6397-EE9D6B3D31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15062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EFFICIENT-NET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C393C4E6-5CB5-B73C-4F5C-65260F46FB4D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013CAE9F-C13D-88C2-29E2-EF863E040880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8D148778-41EB-8935-F1F0-3B9766FE33C0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10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1D3B168C-65D4-09FB-F6C9-F9D1A1CFBB23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0A41E75A-A152-906B-C00F-D3B956D35F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76050" y="1616076"/>
            <a:ext cx="8150965" cy="2362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introduced by google. achieves state-of-the-art accuracy while being significantly smaller and faster than previous models like </a:t>
            </a:r>
            <a:r>
              <a:rPr lang="en-GB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ResNet</a:t>
            </a: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 or VGG.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trained on millions of images (image-net),      it already knows how to detect edges, textures, and complex shapes perfectly. </a:t>
            </a:r>
            <a:endParaRPr lang="en-US" altLang="en-US" dirty="0">
              <a:solidFill>
                <a:srgbClr val="163794"/>
              </a:solidFill>
              <a:latin typeface="InputMono Light" panose="02000509020000090004" pitchFamily="49" charset="0"/>
            </a:endParaRPr>
          </a:p>
        </p:txBody>
      </p:sp>
      <p:pic>
        <p:nvPicPr>
          <p:cNvPr id="2" name="Picture 1" descr="A video game of a game&#10;&#10;AI-generated content may be incorrect.">
            <a:extLst>
              <a:ext uri="{FF2B5EF4-FFF2-40B4-BE49-F238E27FC236}">
                <a16:creationId xmlns:a16="http://schemas.microsoft.com/office/drawing/2014/main" id="{53877CA7-6941-3C13-C8ED-B59E6ABA7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4419155"/>
            <a:ext cx="16426178" cy="594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51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8F41-091E-D2E5-753E-391DE770E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8D0F0AF-3DCD-43D5-401D-92EE4374D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21" y="3978275"/>
            <a:ext cx="8694529" cy="7019268"/>
          </a:xfrm>
          <a:prstGeom prst="rect">
            <a:avLst/>
          </a:prstGeom>
        </p:spPr>
      </p:pic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2475D5FA-DA28-31E8-4B38-81C5EAC720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0668000" cy="2596227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z="7200" spc="680" dirty="0">
                <a:latin typeface="InputMono Light" panose="02000509020000090004" pitchFamily="49" charset="0"/>
              </a:rPr>
              <a:t>TRANSFER LEARNING</a:t>
            </a:r>
            <a:endParaRPr sz="7200"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5D2C2DD0-808D-FCCF-E54F-4CBB5786D1BD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728514EB-2559-EFC8-1C08-2CC11440B306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EC36385A-0E1B-CD84-7FC9-DA1CE64FDC75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dirty="0">
                <a:latin typeface="InputMono Light" panose="02000509020000090004" pitchFamily="49" charset="0"/>
                <a:cs typeface="InputMono"/>
              </a:rPr>
              <a:t>11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FCA813B8-C796-0590-41C0-041D59A2A68B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4055192-787B-F577-F2DE-1D2ADE3CD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11051" y="1616075"/>
            <a:ext cx="8348978" cy="77970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Step 1: Select a Pre-Trained Model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Choose a model architecture that has already been trained on a massive, diverse dataset 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163794"/>
              </a:solidFill>
              <a:latin typeface="InputMono Medium" panose="0200070903000009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Step 2: Modify the Architecture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Strip away the original "head" of the model. 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163794"/>
              </a:solidFill>
              <a:latin typeface="InputMono Medium" panose="0200070903000009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Step 3: Freeze the Base Layers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Lock the weights of the pre-trained layers (</a:t>
            </a:r>
            <a:r>
              <a:rPr lang="en-GB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requires_grad</a:t>
            </a: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 = False). 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Step 4: Add and Train New Layers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Attach your new, untrained layers tailored to your specific task (our U-Net Decoder). 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Step 5: Fine-Tuning (Optional but powerful)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Once the new layers are stable, "unfreeze" the entire model. Train for a few more epochs using a very small learning rate.</a:t>
            </a:r>
          </a:p>
        </p:txBody>
      </p:sp>
    </p:spTree>
    <p:extLst>
      <p:ext uri="{BB962C8B-B14F-4D97-AF65-F5344CB8AC3E}">
        <p14:creationId xmlns:p14="http://schemas.microsoft.com/office/powerpoint/2010/main" val="1948305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625E3-FE80-0D1A-0A23-9BD4984EA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6A5BB2EC-10C0-0A7A-4FA9-B5C06B3AC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52721" y="1142595"/>
            <a:ext cx="8618329" cy="2842448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r>
              <a:rPr lang="en-GB" sz="8000" dirty="0">
                <a:latin typeface="InputMono Light" panose="02000509020000090004" pitchFamily="49" charset="0"/>
              </a:rPr>
              <a:t>PRE-TRAINED WEIGHTS</a:t>
            </a:r>
            <a:endParaRPr lang="en-US" sz="8000" dirty="0">
              <a:latin typeface="InputMono Light" panose="02000509020000090004" pitchFamily="49" charset="0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3E9A200A-0287-17D6-582F-2990C8F07AA0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2E6B6CAF-F005-3AC7-80C2-8CB6EFEC653E}"/>
              </a:ext>
            </a:extLst>
          </p:cNvPr>
          <p:cNvSpPr txBox="1"/>
          <p:nvPr/>
        </p:nvSpPr>
        <p:spPr>
          <a:xfrm>
            <a:off x="911866" y="10058349"/>
            <a:ext cx="718185" cy="671338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12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E40F8220-E005-3859-139C-6350868BD579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1BC2507-B498-F90C-C75A-3C53D11B4340}"/>
              </a:ext>
            </a:extLst>
          </p:cNvPr>
          <p:cNvSpPr txBox="1">
            <a:spLocks/>
          </p:cNvSpPr>
          <p:nvPr/>
        </p:nvSpPr>
        <p:spPr>
          <a:xfrm>
            <a:off x="1208458" y="1319948"/>
            <a:ext cx="10964866" cy="152976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596" dirty="0">
              <a:latin typeface="IBM Plex Mono" panose="020B0509050203000203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186E95F-ED4E-E888-226E-ADA0C74320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922" y="4281165"/>
            <a:ext cx="7765782" cy="5708237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150781" tIns="75390" rIns="150781" bIns="75390" numCol="1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</a:t>
            </a:r>
            <a:r>
              <a:rPr lang="en-US" altLang="en-US" sz="2200" dirty="0" err="1">
                <a:solidFill>
                  <a:srgbClr val="EE4C2C"/>
                </a:solidFill>
                <a:latin typeface="InputMono Medium" panose="02000709030000090004" pitchFamily="49" charset="0"/>
              </a:rPr>
              <a:t>torchvision.models</a:t>
            </a:r>
            <a:r>
              <a:rPr lang="en-US" altLang="en-US" sz="2200" dirty="0">
                <a:solidFill>
                  <a:srgbClr val="EE4C2C"/>
                </a:solidFill>
                <a:latin typeface="InputMono Medium" panose="02000709030000090004" pitchFamily="49" charset="0"/>
              </a:rPr>
              <a:t> </a:t>
            </a: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API: </a:t>
            </a:r>
            <a:r>
              <a:rPr lang="en-US" altLang="en-US" sz="22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pytorch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makes it incredibly simple to download pre-trained models.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2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weights object: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we specify </a:t>
            </a:r>
            <a:r>
              <a:rPr lang="en-US" altLang="en-US" sz="2200" dirty="0">
                <a:solidFill>
                  <a:srgbClr val="EE4C2C"/>
                </a:solidFill>
                <a:latin typeface="InputMono Light" panose="02000509020000090004" pitchFamily="49" charset="0"/>
              </a:rPr>
              <a:t>IMAGENET1K_V1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to ensure we get the model that has already learned from the massive </a:t>
            </a:r>
            <a:r>
              <a:rPr lang="en-US" altLang="en-US" sz="22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imagenet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dataset.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2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feature extraction (features):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we don't want the whole classification model. we specifically target the </a:t>
            </a:r>
            <a:r>
              <a:rPr lang="en-US" altLang="en-US" sz="2200" dirty="0">
                <a:solidFill>
                  <a:srgbClr val="EE4C2C"/>
                </a:solidFill>
                <a:latin typeface="InputMono Light" panose="02000509020000090004" pitchFamily="49" charset="0"/>
              </a:rPr>
              <a:t>.features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module of </a:t>
            </a:r>
            <a:r>
              <a:rPr lang="en-US" altLang="en-US" sz="22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efficientnet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to extract the intermediate feature maps needed for our u-net skip connections.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05C836-1054-1187-E3BF-98209FB86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7050" y="3444875"/>
            <a:ext cx="12599947" cy="693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29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CE69B-D0A2-6C53-7A52-3FC273456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98353B1F-C955-96F2-2A59-261AED105F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9808772" cy="2855272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z="8000" spc="680" dirty="0">
                <a:latin typeface="InputMono Light" panose="02000509020000090004" pitchFamily="49" charset="0"/>
              </a:rPr>
              <a:t>EFFICIENT</a:t>
            </a:r>
          </a:p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z="8000" spc="680" dirty="0">
                <a:latin typeface="InputMono Light" panose="02000509020000090004" pitchFamily="49" charset="0"/>
              </a:rPr>
              <a:t>U-NET</a:t>
            </a:r>
            <a:endParaRPr sz="8000"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A60B1F63-1A28-875A-0010-EC84DB5630F0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FEBRUARY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1A324D9C-DF23-D52C-2047-664C16E38E97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C45B24A3-63AF-C932-77F5-E0AFD2658140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13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2CBB2A91-9128-B8F4-86F7-02DF6A58F13C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48F175D-7CC2-BB7E-BB82-3661874C5E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7877" y="1598490"/>
            <a:ext cx="8008729" cy="199878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hybrid architecture: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we are fusing two ideas: the powerful feature extraction of </a:t>
            </a:r>
            <a:r>
              <a:rPr lang="en-US" altLang="en-US" sz="22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efficientnet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(encoder) + the precise spatial localization of u-net (decoder).</a:t>
            </a:r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8425894-CF16-6074-E2D6-63C5F35A1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223" y="4098516"/>
            <a:ext cx="14649653" cy="694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24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BCBDB-EC7D-5556-10A4-120CD8EF8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AC22E4E1-3036-D896-6385-A112471BBF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21920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-25" dirty="0">
                <a:latin typeface="InputMono Light" panose="02000509020000090004" pitchFamily="49" charset="0"/>
              </a:rPr>
              <a:t>FREEZING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3D2A5A90-2FFF-5400-A04A-6366D28DF3F2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FEBRUARY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E36666CA-3A0F-BD1E-ACB2-429A5E979CEC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4F01BDC8-0633-CEB9-A1BC-CCAB18EB2430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14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7C01CA46-33EE-C6AB-1BAD-40F9DE5CD22F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12E5317-E68B-61F0-4F6C-7E57E06E4E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866" y="3424778"/>
            <a:ext cx="8454384" cy="62684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danger of random initialization:         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our new u-net decoder has completely random weights. if we start training immediately, the massive errors from the random decoder will backpropagate into our pre-trained encoder.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2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solution -&gt; "freezing":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we must turn off gradient tracking (</a:t>
            </a:r>
            <a:r>
              <a:rPr lang="en-US" altLang="en-US" sz="2200" dirty="0" err="1">
                <a:solidFill>
                  <a:srgbClr val="EE4C2C"/>
                </a:solidFill>
                <a:latin typeface="InputMono Light" panose="02000509020000090004" pitchFamily="49" charset="0"/>
              </a:rPr>
              <a:t>requires_grad</a:t>
            </a:r>
            <a:r>
              <a:rPr lang="en-US" altLang="en-US" sz="2200" dirty="0">
                <a:solidFill>
                  <a:srgbClr val="EE4C2C"/>
                </a:solidFill>
                <a:latin typeface="InputMono Light" panose="02000509020000090004" pitchFamily="49" charset="0"/>
              </a:rPr>
              <a:t> = false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) for the </a:t>
            </a:r>
            <a:r>
              <a:rPr lang="en-US" altLang="en-US" sz="22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efficientnet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 encoder during the initial training phase.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2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workflow: </a:t>
            </a:r>
            <a:r>
              <a:rPr lang="en-US" altLang="en-US" sz="2200" dirty="0">
                <a:solidFill>
                  <a:srgbClr val="163794"/>
                </a:solidFill>
                <a:latin typeface="InputMono Light" panose="02000509020000090004" pitchFamily="49" charset="0"/>
              </a:rPr>
              <a:t>train only the decoder for a few epochs until it learns how to use the encoder's features. then, optionally "unfreeze" the encoder and train everything together with a tiny learning rate (fine-tuning).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77D7C7-14B5-47F5-F800-41CC589A5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250" y="2460152"/>
            <a:ext cx="11023924" cy="745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38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84C26-67EE-1172-CF29-DF9EAF5E7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E1E5C8D4-37EE-CAAA-3638-354D2CEC57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9808772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SMART-UP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D3CED2FE-5322-4D7B-20D0-59AEC8A69CB9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FEBRUARY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2B83641A-5CF8-9B86-EEEC-B22C887A925C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E536FA2F-B5E3-3CBC-A7B6-831FA475A1D3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15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462B3E5F-4C47-C9FB-CC97-182D7B2EBEEF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215B258E-A6F4-6A67-4A5B-7EA4CAE57F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272" y="2803203"/>
            <a:ext cx="8760514" cy="865123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standard u-nets are perfectly symmetrical. </a:t>
            </a:r>
          </a:p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however, when you swap in an external pre-trained encoder like </a:t>
            </a:r>
            <a:r>
              <a:rPr lang="en-US" altLang="en-US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efficientnet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, the spatial dimensions (height/width) of the skip connections might not perfectly match your decoder's </a:t>
            </a:r>
            <a:r>
              <a:rPr lang="en-US" altLang="en-US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upsampled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 feature maps due to different padding or strides in the </a:t>
            </a:r>
            <a:r>
              <a:rPr lang="en-US" altLang="en-US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efficientnet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 blocks.</a:t>
            </a:r>
          </a:p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endParaRPr lang="en-US" altLang="en-US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163794"/>
                </a:solidFill>
                <a:latin typeface="InputMono Medium" panose="02000709030000090004" pitchFamily="49" charset="0"/>
              </a:rPr>
              <a:t>the error: 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if you try to concatenate two tensors with different spatial sizes (e.g., a 56x56 map with a 55x55 map), </a:t>
            </a:r>
            <a:r>
              <a:rPr lang="en-US" altLang="en-US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pytorch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 will throw a runtime shape error.</a:t>
            </a:r>
          </a:p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endParaRPr lang="en-US" altLang="en-US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fontAlgn="base">
              <a:lnSpc>
                <a:spcPct val="11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163794"/>
                </a:solidFill>
                <a:latin typeface="InputMono Medium" panose="02000709030000090004" pitchFamily="49" charset="0"/>
              </a:rPr>
              <a:t>the solution: 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after the standard transposed convolution, we check if the sizes match. if they don't, we dynamically resize the </a:t>
            </a:r>
            <a:r>
              <a:rPr lang="en-US" altLang="en-US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upsampled</a:t>
            </a:r>
            <a:r>
              <a:rPr lang="en-US" altLang="en-US" dirty="0">
                <a:solidFill>
                  <a:srgbClr val="163794"/>
                </a:solidFill>
                <a:latin typeface="InputMono Light" panose="02000509020000090004" pitchFamily="49" charset="0"/>
              </a:rPr>
              <a:t> tensor to perfectly match the skip connection using bilinear interpolation.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CA1A49-1AEF-AD60-E159-10CEA32F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7989" y="1371974"/>
            <a:ext cx="10577988" cy="976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49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30B7D-8E4C-D4DF-E3A8-839A5F4EF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2" descr="Accurate and versatile 3D segmentation of plant tissues at cellular  resolution | eLife">
            <a:extLst>
              <a:ext uri="{FF2B5EF4-FFF2-40B4-BE49-F238E27FC236}">
                <a16:creationId xmlns:a16="http://schemas.microsoft.com/office/drawing/2014/main" id="{5B582950-AFCE-CD1A-2420-771C89FA34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4"/>
          <a:stretch/>
        </p:blipFill>
        <p:spPr bwMode="auto">
          <a:xfrm>
            <a:off x="11873120" y="0"/>
            <a:ext cx="8230979" cy="11574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6F19EC79-831C-03B9-9460-635A2A3C2C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54864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AGENDA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8D6ADDA6-978C-12E9-1599-61C80B709A89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DADADA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solidFill>
                <a:srgbClr val="DADADA"/>
              </a:solidFill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61A896CF-8D1B-8DAC-5798-C3E593B8BEDA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3" name="object 118">
            <a:extLst>
              <a:ext uri="{FF2B5EF4-FFF2-40B4-BE49-F238E27FC236}">
                <a16:creationId xmlns:a16="http://schemas.microsoft.com/office/drawing/2014/main" id="{96CDB6B9-5969-8F16-6BC6-10E242A04907}"/>
              </a:ext>
            </a:extLst>
          </p:cNvPr>
          <p:cNvSpPr txBox="1"/>
          <p:nvPr/>
        </p:nvSpPr>
        <p:spPr>
          <a:xfrm>
            <a:off x="755650" y="2814222"/>
            <a:ext cx="10820400" cy="63378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42900" indent="-342900">
              <a:lnSpc>
                <a:spcPct val="200000"/>
              </a:lnSpc>
              <a:spcBef>
                <a:spcPts val="75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transfer learning: 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core concepts, and when to use it</a:t>
            </a:r>
          </a:p>
          <a:p>
            <a:pPr marL="342900" indent="-342900">
              <a:lnSpc>
                <a:spcPct val="200000"/>
              </a:lnSpc>
              <a:spcBef>
                <a:spcPts val="75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dataset preparation: 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custom </a:t>
            </a:r>
            <a:r>
              <a:rPr lang="en-GB" sz="2300" dirty="0" err="1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PyTorch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dataset structure, computing dataset stats for normalization</a:t>
            </a:r>
          </a:p>
          <a:p>
            <a:pPr marL="342900" indent="-342900">
              <a:lnSpc>
                <a:spcPct val="200000"/>
              </a:lnSpc>
              <a:spcBef>
                <a:spcPts val="75"/>
              </a:spcBef>
              <a:buFont typeface="Arial" panose="020B0604020202020204" pitchFamily="34" charset="0"/>
              <a:buChar char="•"/>
            </a:pPr>
            <a:r>
              <a:rPr lang="en-GB" sz="2300" dirty="0" err="1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albumentations</a:t>
            </a:r>
            <a:r>
              <a:rPr lang="en-GB" sz="2300" dirty="0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: 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synchronised image &amp; mask augmentation</a:t>
            </a:r>
          </a:p>
          <a:p>
            <a:pPr marL="342900" indent="-342900">
              <a:lnSpc>
                <a:spcPct val="200000"/>
              </a:lnSpc>
              <a:spcBef>
                <a:spcPts val="75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Baseline architecture &amp; loss: 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intro to U-Net structure, and tackling imbalance with dice loss</a:t>
            </a:r>
          </a:p>
          <a:p>
            <a:pPr marL="342900" indent="-342900">
              <a:lnSpc>
                <a:spcPct val="200000"/>
              </a:lnSpc>
              <a:spcBef>
                <a:spcPts val="75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rgbClr val="163794"/>
                </a:solidFill>
                <a:latin typeface="InputMono Medium" panose="02000709030000090004" pitchFamily="49" charset="0"/>
                <a:cs typeface="InputMono"/>
              </a:rPr>
              <a:t>implementing transfer learning: 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intro to </a:t>
            </a:r>
            <a:r>
              <a:rPr lang="en-GB" sz="2300" dirty="0" err="1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EfficientNet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architecture, building Efficient U-Net, </a:t>
            </a:r>
            <a:r>
              <a:rPr lang="en-GB" sz="2300" dirty="0" err="1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handiling</a:t>
            </a:r>
            <a:r>
              <a:rPr lang="en-GB" sz="23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feature map mismatches, and freezing pre-trained weights</a:t>
            </a: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69F628A4-FE5C-BF25-0F33-125CC029C518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1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749C0680-6965-21ED-7821-18949B4E6CFB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596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object 140" descr="$PPTXTitle"/>
          <p:cNvSpPr txBox="1">
            <a:spLocks noGrp="1"/>
          </p:cNvSpPr>
          <p:nvPr>
            <p:ph type="title"/>
          </p:nvPr>
        </p:nvSpPr>
        <p:spPr>
          <a:xfrm>
            <a:off x="756201" y="2857825"/>
            <a:ext cx="7587778" cy="5616922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algn="l"/>
            <a: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  <a:t>transfer learning is a technique where a model developed for one task is reused as a starting point for a model on a second task. </a:t>
            </a:r>
            <a:b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</a:br>
            <a:b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</a:br>
            <a: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  <a:t>it leverages knowledge from pre-trained models instead of starting from scratch</a:t>
            </a:r>
            <a:b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</a:br>
            <a:r>
              <a:rPr lang="en-GB" sz="2800" dirty="0">
                <a:solidFill>
                  <a:srgbClr val="163794"/>
                </a:solidFill>
                <a:latin typeface="InputMono Light" panose="02000509020000090004" pitchFamily="49" charset="0"/>
              </a:rPr>
              <a:t>it is particularly effective for deep learning models that require massive datasets and computational resources</a:t>
            </a:r>
          </a:p>
        </p:txBody>
      </p:sp>
      <p:sp>
        <p:nvSpPr>
          <p:cNvPr id="145" name="object 145"/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grpSp>
        <p:nvGrpSpPr>
          <p:cNvPr id="3" name="Graphic 1">
            <a:extLst>
              <a:ext uri="{FF2B5EF4-FFF2-40B4-BE49-F238E27FC236}">
                <a16:creationId xmlns:a16="http://schemas.microsoft.com/office/drawing/2014/main" id="{F5C79C78-1C80-1C0B-05D1-FC7AC52B367A}"/>
              </a:ext>
            </a:extLst>
          </p:cNvPr>
          <p:cNvGrpSpPr/>
          <p:nvPr/>
        </p:nvGrpSpPr>
        <p:grpSpPr>
          <a:xfrm>
            <a:off x="8893810" y="2332355"/>
            <a:ext cx="10439606" cy="6877212"/>
            <a:chOff x="8893804" y="3153239"/>
            <a:chExt cx="10439606" cy="68772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F55FEC-3479-F2B1-001E-F494604DD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85250" y="4350450"/>
              <a:ext cx="2106801" cy="1593606"/>
            </a:xfrm>
            <a:custGeom>
              <a:avLst/>
              <a:gdLst>
                <a:gd name="csX0" fmla="*/ -68 w 2106801"/>
                <a:gd name="csY0" fmla="*/ 43 h 1593606"/>
                <a:gd name="csX1" fmla="*/ 2106734 w 2106801"/>
                <a:gd name="csY1" fmla="*/ 43 h 1593606"/>
                <a:gd name="csX2" fmla="*/ 2106734 w 2106801"/>
                <a:gd name="csY2" fmla="*/ 1593650 h 1593606"/>
                <a:gd name="csX3" fmla="*/ -68 w 2106801"/>
                <a:gd name="csY3" fmla="*/ 1593650 h 159360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106801" h="1593606">
                  <a:moveTo>
                    <a:pt x="-68" y="43"/>
                  </a:moveTo>
                  <a:lnTo>
                    <a:pt x="2106734" y="43"/>
                  </a:lnTo>
                  <a:lnTo>
                    <a:pt x="2106734" y="1593650"/>
                  </a:lnTo>
                  <a:lnTo>
                    <a:pt x="-68" y="1593650"/>
                  </a:lnTo>
                  <a:close/>
                </a:path>
              </a:pathLst>
            </a:cu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80742E6-733A-3B81-51AB-642EE7ACE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85250" y="8119575"/>
              <a:ext cx="1571888" cy="1905914"/>
            </a:xfrm>
            <a:custGeom>
              <a:avLst/>
              <a:gdLst>
                <a:gd name="csX0" fmla="*/ -14 w 1571888"/>
                <a:gd name="csY0" fmla="*/ 394 h 1905914"/>
                <a:gd name="csX1" fmla="*/ 1571875 w 1571888"/>
                <a:gd name="csY1" fmla="*/ 394 h 1905914"/>
                <a:gd name="csX2" fmla="*/ 1571875 w 1571888"/>
                <a:gd name="csY2" fmla="*/ 1906308 h 1905914"/>
                <a:gd name="csX3" fmla="*/ -14 w 1571888"/>
                <a:gd name="csY3" fmla="*/ 1906308 h 190591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1571888" h="1905914">
                  <a:moveTo>
                    <a:pt x="-14" y="394"/>
                  </a:moveTo>
                  <a:lnTo>
                    <a:pt x="1571875" y="394"/>
                  </a:lnTo>
                  <a:lnTo>
                    <a:pt x="1571875" y="1906308"/>
                  </a:lnTo>
                  <a:lnTo>
                    <a:pt x="-14" y="1906308"/>
                  </a:lnTo>
                  <a:close/>
                </a:path>
              </a:pathLst>
            </a:cu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D7CB52-D6F7-59BF-6E0A-51E89A28D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233361" y="4350450"/>
              <a:ext cx="2100049" cy="1593606"/>
            </a:xfrm>
            <a:custGeom>
              <a:avLst/>
              <a:gdLst>
                <a:gd name="csX0" fmla="*/ 625 w 2100049"/>
                <a:gd name="csY0" fmla="*/ 43 h 1593606"/>
                <a:gd name="csX1" fmla="*/ 2100674 w 2100049"/>
                <a:gd name="csY1" fmla="*/ 43 h 1593606"/>
                <a:gd name="csX2" fmla="*/ 2100674 w 2100049"/>
                <a:gd name="csY2" fmla="*/ 1593650 h 1593606"/>
                <a:gd name="csX3" fmla="*/ 625 w 2100049"/>
                <a:gd name="csY3" fmla="*/ 1593650 h 159360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100049" h="1593606">
                  <a:moveTo>
                    <a:pt x="625" y="43"/>
                  </a:moveTo>
                  <a:lnTo>
                    <a:pt x="2100674" y="43"/>
                  </a:lnTo>
                  <a:lnTo>
                    <a:pt x="2100674" y="1593650"/>
                  </a:lnTo>
                  <a:lnTo>
                    <a:pt x="625" y="1593650"/>
                  </a:lnTo>
                  <a:close/>
                </a:path>
              </a:pathLst>
            </a:cu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4687F66-E6C2-BFC2-9417-FD99BA1BD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233361" y="8114664"/>
              <a:ext cx="1581712" cy="1915739"/>
            </a:xfrm>
            <a:custGeom>
              <a:avLst/>
              <a:gdLst>
                <a:gd name="csX0" fmla="*/ 678 w 1581712"/>
                <a:gd name="csY0" fmla="*/ 393 h 1915739"/>
                <a:gd name="csX1" fmla="*/ 1582391 w 1581712"/>
                <a:gd name="csY1" fmla="*/ 393 h 1915739"/>
                <a:gd name="csX2" fmla="*/ 1582391 w 1581712"/>
                <a:gd name="csY2" fmla="*/ 1916132 h 1915739"/>
                <a:gd name="csX3" fmla="*/ 678 w 1581712"/>
                <a:gd name="csY3" fmla="*/ 1916132 h 191573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1581712" h="1915739">
                  <a:moveTo>
                    <a:pt x="678" y="393"/>
                  </a:moveTo>
                  <a:lnTo>
                    <a:pt x="1582391" y="393"/>
                  </a:lnTo>
                  <a:lnTo>
                    <a:pt x="1582391" y="1916132"/>
                  </a:lnTo>
                  <a:lnTo>
                    <a:pt x="678" y="1916132"/>
                  </a:lnTo>
                  <a:close/>
                </a:path>
              </a:pathLst>
            </a:custGeom>
          </p:spPr>
        </p:pic>
        <p:grpSp>
          <p:nvGrpSpPr>
            <p:cNvPr id="9" name="Graphic 1">
              <a:extLst>
                <a:ext uri="{FF2B5EF4-FFF2-40B4-BE49-F238E27FC236}">
                  <a16:creationId xmlns:a16="http://schemas.microsoft.com/office/drawing/2014/main" id="{EDFFB894-7B20-4590-E91D-40D2DA448815}"/>
                </a:ext>
              </a:extLst>
            </p:cNvPr>
            <p:cNvGrpSpPr/>
            <p:nvPr/>
          </p:nvGrpSpPr>
          <p:grpSpPr>
            <a:xfrm>
              <a:off x="8985250" y="3224720"/>
              <a:ext cx="7639522" cy="6805731"/>
              <a:chOff x="8985250" y="3224720"/>
              <a:chExt cx="7639522" cy="6805731"/>
            </a:xfrm>
          </p:grpSpPr>
          <p:grpSp>
            <p:nvGrpSpPr>
              <p:cNvPr id="10" name="Graphic 1">
                <a:extLst>
                  <a:ext uri="{FF2B5EF4-FFF2-40B4-BE49-F238E27FC236}">
                    <a16:creationId xmlns:a16="http://schemas.microsoft.com/office/drawing/2014/main" id="{B43B51FB-CEA6-0561-3D5A-790975F46315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3524090" cy="6805731"/>
                <a:chOff x="8985250" y="3224720"/>
                <a:chExt cx="3524090" cy="6805731"/>
              </a:xfrm>
              <a:solidFill>
                <a:srgbClr val="2F9196"/>
              </a:solidFill>
            </p:grpSpPr>
            <p:grpSp>
              <p:nvGrpSpPr>
                <p:cNvPr id="11" name="Graphic 1">
                  <a:extLst>
                    <a:ext uri="{FF2B5EF4-FFF2-40B4-BE49-F238E27FC236}">
                      <a16:creationId xmlns:a16="http://schemas.microsoft.com/office/drawing/2014/main" id="{6BBC91C1-EB0B-C210-565C-CCD6DC828EF7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376523" cy="6758886"/>
                  <a:chOff x="8985250" y="3224720"/>
                  <a:chExt cx="3376523" cy="6758886"/>
                </a:xfrm>
                <a:solidFill>
                  <a:srgbClr val="2F9196"/>
                </a:solidFill>
              </p:grpSpPr>
              <p:sp>
                <p:nvSpPr>
                  <p:cNvPr id="12" name="Freeform 11">
                    <a:extLst>
                      <a:ext uri="{FF2B5EF4-FFF2-40B4-BE49-F238E27FC236}">
                        <a16:creationId xmlns:a16="http://schemas.microsoft.com/office/drawing/2014/main" id="{F8DA4A30-C870-8A2B-A13E-A08BD5E3DEB5}"/>
                      </a:ext>
                    </a:extLst>
                  </p:cNvPr>
                  <p:cNvSpPr/>
                  <p:nvPr/>
                </p:nvSpPr>
                <p:spPr>
                  <a:xfrm>
                    <a:off x="11737056" y="8114581"/>
                    <a:ext cx="622571" cy="1869025"/>
                  </a:xfrm>
                  <a:custGeom>
                    <a:avLst/>
                    <a:gdLst>
                      <a:gd name="csX0" fmla="*/ 1788 w 622571"/>
                      <a:gd name="csY0" fmla="*/ 679071 h 1869025"/>
                      <a:gd name="csX1" fmla="*/ 86061 w 622571"/>
                      <a:gd name="csY1" fmla="*/ 708394 h 1869025"/>
                      <a:gd name="csX2" fmla="*/ 622571 w 622571"/>
                      <a:gd name="csY2" fmla="*/ 30038 h 1869025"/>
                      <a:gd name="csX3" fmla="*/ 536391 w 622571"/>
                      <a:gd name="csY3" fmla="*/ 0 h 1869025"/>
                      <a:gd name="csX4" fmla="*/ 0 w 622571"/>
                      <a:gd name="csY4" fmla="*/ 681336 h 1869025"/>
                      <a:gd name="csX5" fmla="*/ 0 w 622571"/>
                      <a:gd name="csY5" fmla="*/ 1839107 h 1869025"/>
                      <a:gd name="csX6" fmla="*/ 86061 w 622571"/>
                      <a:gd name="csY6" fmla="*/ 1869026 h 1869025"/>
                      <a:gd name="csX7" fmla="*/ 86061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1788" y="679071"/>
                        </a:moveTo>
                        <a:lnTo>
                          <a:pt x="86061" y="708394"/>
                        </a:lnTo>
                        <a:lnTo>
                          <a:pt x="622571" y="30038"/>
                        </a:lnTo>
                        <a:lnTo>
                          <a:pt x="536391" y="0"/>
                        </a:lnTo>
                        <a:lnTo>
                          <a:pt x="0" y="681336"/>
                        </a:lnTo>
                        <a:lnTo>
                          <a:pt x="0" y="1839107"/>
                        </a:lnTo>
                        <a:lnTo>
                          <a:pt x="86061" y="1869026"/>
                        </a:lnTo>
                        <a:lnTo>
                          <a:pt x="86061" y="708394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" name="Freeform 12">
                    <a:extLst>
                      <a:ext uri="{FF2B5EF4-FFF2-40B4-BE49-F238E27FC236}">
                        <a16:creationId xmlns:a16="http://schemas.microsoft.com/office/drawing/2014/main" id="{1AB46AF7-A56B-BD71-6CBD-C34356BF0419}"/>
                      </a:ext>
                    </a:extLst>
                  </p:cNvPr>
                  <p:cNvSpPr/>
                  <p:nvPr/>
                </p:nvSpPr>
                <p:spPr>
                  <a:xfrm>
                    <a:off x="11823236" y="8145017"/>
                    <a:ext cx="538536" cy="1838589"/>
                  </a:xfrm>
                  <a:custGeom>
                    <a:avLst/>
                    <a:gdLst>
                      <a:gd name="csX0" fmla="*/ 538537 w 538536"/>
                      <a:gd name="csY0" fmla="*/ 1163809 h 1838589"/>
                      <a:gd name="csX1" fmla="*/ 0 w 538536"/>
                      <a:gd name="csY1" fmla="*/ 1838589 h 1838589"/>
                      <a:gd name="csX2" fmla="*/ 0 w 538536"/>
                      <a:gd name="csY2" fmla="*/ 674858 h 1838589"/>
                      <a:gd name="csX3" fmla="*/ 538179 w 538536"/>
                      <a:gd name="csY3" fmla="*/ 78 h 1838589"/>
                      <a:gd name="csX4" fmla="*/ 538537 w 538536"/>
                      <a:gd name="csY4" fmla="*/ 197 h 1838589"/>
                      <a:gd name="csX5" fmla="*/ 538537 w 538536"/>
                      <a:gd name="csY5" fmla="*/ 1163809 h 1838589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9">
                        <a:moveTo>
                          <a:pt x="538537" y="1163809"/>
                        </a:moveTo>
                        <a:lnTo>
                          <a:pt x="0" y="1838589"/>
                        </a:lnTo>
                        <a:lnTo>
                          <a:pt x="0" y="674858"/>
                        </a:lnTo>
                        <a:lnTo>
                          <a:pt x="538179" y="78"/>
                        </a:lnTo>
                        <a:cubicBezTo>
                          <a:pt x="538298" y="-41"/>
                          <a:pt x="538537" y="-41"/>
                          <a:pt x="538537" y="197"/>
                        </a:cubicBezTo>
                        <a:lnTo>
                          <a:pt x="538537" y="116380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" name="Freeform 13">
                    <a:extLst>
                      <a:ext uri="{FF2B5EF4-FFF2-40B4-BE49-F238E27FC236}">
                        <a16:creationId xmlns:a16="http://schemas.microsoft.com/office/drawing/2014/main" id="{0BA73045-7762-72B0-B1BD-60E2F3B7C924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5" name="Graphic 1">
                  <a:extLst>
                    <a:ext uri="{FF2B5EF4-FFF2-40B4-BE49-F238E27FC236}">
                      <a16:creationId xmlns:a16="http://schemas.microsoft.com/office/drawing/2014/main" id="{018D084D-E5FC-161F-6D72-9F786CD35B34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524090" cy="6805731"/>
                  <a:chOff x="8985250" y="3224720"/>
                  <a:chExt cx="3524090" cy="6805731"/>
                </a:xfrm>
                <a:solidFill>
                  <a:srgbClr val="2F9196"/>
                </a:solidFill>
              </p:grpSpPr>
              <p:sp>
                <p:nvSpPr>
                  <p:cNvPr id="16" name="Freeform 15">
                    <a:extLst>
                      <a:ext uri="{FF2B5EF4-FFF2-40B4-BE49-F238E27FC236}">
                        <a16:creationId xmlns:a16="http://schemas.microsoft.com/office/drawing/2014/main" id="{6BC789CF-8DD5-C964-A0D2-AF73ED0F2041}"/>
                      </a:ext>
                    </a:extLst>
                  </p:cNvPr>
                  <p:cNvSpPr/>
                  <p:nvPr/>
                </p:nvSpPr>
                <p:spPr>
                  <a:xfrm>
                    <a:off x="11884623" y="8161426"/>
                    <a:ext cx="622571" cy="1869025"/>
                  </a:xfrm>
                  <a:custGeom>
                    <a:avLst/>
                    <a:gdLst>
                      <a:gd name="csX0" fmla="*/ 1788 w 622571"/>
                      <a:gd name="csY0" fmla="*/ 679071 h 1869025"/>
                      <a:gd name="csX1" fmla="*/ 86180 w 622571"/>
                      <a:gd name="csY1" fmla="*/ 708394 h 1869025"/>
                      <a:gd name="csX2" fmla="*/ 622571 w 622571"/>
                      <a:gd name="csY2" fmla="*/ 29919 h 1869025"/>
                      <a:gd name="csX3" fmla="*/ 536391 w 622571"/>
                      <a:gd name="csY3" fmla="*/ 0 h 1869025"/>
                      <a:gd name="csX4" fmla="*/ 0 w 622571"/>
                      <a:gd name="csY4" fmla="*/ 681336 h 1869025"/>
                      <a:gd name="csX5" fmla="*/ 0 w 622571"/>
                      <a:gd name="csY5" fmla="*/ 1838987 h 1869025"/>
                      <a:gd name="csX6" fmla="*/ 86180 w 622571"/>
                      <a:gd name="csY6" fmla="*/ 1869026 h 1869025"/>
                      <a:gd name="csX7" fmla="*/ 86180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1788" y="679071"/>
                        </a:moveTo>
                        <a:lnTo>
                          <a:pt x="86180" y="708394"/>
                        </a:lnTo>
                        <a:lnTo>
                          <a:pt x="622571" y="29919"/>
                        </a:lnTo>
                        <a:lnTo>
                          <a:pt x="536391" y="0"/>
                        </a:lnTo>
                        <a:lnTo>
                          <a:pt x="0" y="681336"/>
                        </a:lnTo>
                        <a:lnTo>
                          <a:pt x="0" y="1838987"/>
                        </a:lnTo>
                        <a:lnTo>
                          <a:pt x="86180" y="1869026"/>
                        </a:lnTo>
                        <a:lnTo>
                          <a:pt x="86180" y="708394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" name="Freeform 16">
                    <a:extLst>
                      <a:ext uri="{FF2B5EF4-FFF2-40B4-BE49-F238E27FC236}">
                        <a16:creationId xmlns:a16="http://schemas.microsoft.com/office/drawing/2014/main" id="{B53C7199-EB03-E3B7-FB06-590F028B9174}"/>
                      </a:ext>
                    </a:extLst>
                  </p:cNvPr>
                  <p:cNvSpPr/>
                  <p:nvPr/>
                </p:nvSpPr>
                <p:spPr>
                  <a:xfrm>
                    <a:off x="11970803" y="8191862"/>
                    <a:ext cx="538536" cy="1838589"/>
                  </a:xfrm>
                  <a:custGeom>
                    <a:avLst/>
                    <a:gdLst>
                      <a:gd name="csX0" fmla="*/ 538537 w 538536"/>
                      <a:gd name="csY0" fmla="*/ 1163809 h 1838589"/>
                      <a:gd name="csX1" fmla="*/ 0 w 538536"/>
                      <a:gd name="csY1" fmla="*/ 1838589 h 1838589"/>
                      <a:gd name="csX2" fmla="*/ 0 w 538536"/>
                      <a:gd name="csY2" fmla="*/ 674858 h 1838589"/>
                      <a:gd name="csX3" fmla="*/ 538179 w 538536"/>
                      <a:gd name="csY3" fmla="*/ 78 h 1838589"/>
                      <a:gd name="csX4" fmla="*/ 538537 w 538536"/>
                      <a:gd name="csY4" fmla="*/ 198 h 1838589"/>
                      <a:gd name="csX5" fmla="*/ 538537 w 538536"/>
                      <a:gd name="csY5" fmla="*/ 1163809 h 1838589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9">
                        <a:moveTo>
                          <a:pt x="538537" y="1163809"/>
                        </a:moveTo>
                        <a:lnTo>
                          <a:pt x="0" y="1838589"/>
                        </a:lnTo>
                        <a:lnTo>
                          <a:pt x="0" y="674858"/>
                        </a:lnTo>
                        <a:lnTo>
                          <a:pt x="538179" y="78"/>
                        </a:lnTo>
                        <a:cubicBezTo>
                          <a:pt x="538298" y="-41"/>
                          <a:pt x="538537" y="-41"/>
                          <a:pt x="538537" y="198"/>
                        </a:cubicBezTo>
                        <a:lnTo>
                          <a:pt x="538537" y="116380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" name="Freeform 17">
                    <a:extLst>
                      <a:ext uri="{FF2B5EF4-FFF2-40B4-BE49-F238E27FC236}">
                        <a16:creationId xmlns:a16="http://schemas.microsoft.com/office/drawing/2014/main" id="{3F2BEB21-D5C3-B901-1756-9AB2D2E7A5E9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9" name="Graphic 1">
                <a:extLst>
                  <a:ext uri="{FF2B5EF4-FFF2-40B4-BE49-F238E27FC236}">
                    <a16:creationId xmlns:a16="http://schemas.microsoft.com/office/drawing/2014/main" id="{9E0EAD27-5A18-4B9B-3CA5-FEEA66B09C83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3968699" cy="6532052"/>
                <a:chOff x="8985250" y="3224720"/>
                <a:chExt cx="3968699" cy="6532052"/>
              </a:xfrm>
            </p:grpSpPr>
            <p:grpSp>
              <p:nvGrpSpPr>
                <p:cNvPr id="20" name="Graphic 1">
                  <a:extLst>
                    <a:ext uri="{FF2B5EF4-FFF2-40B4-BE49-F238E27FC236}">
                      <a16:creationId xmlns:a16="http://schemas.microsoft.com/office/drawing/2014/main" id="{94B00CF9-B720-C10A-BA9D-AA07CF62F1ED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673445" cy="6532052"/>
                  <a:chOff x="8985250" y="3224720"/>
                  <a:chExt cx="3673445" cy="6532052"/>
                </a:xfrm>
                <a:solidFill>
                  <a:srgbClr val="DDB771"/>
                </a:solidFill>
              </p:grpSpPr>
              <p:sp>
                <p:nvSpPr>
                  <p:cNvPr id="21" name="Freeform 20">
                    <a:extLst>
                      <a:ext uri="{FF2B5EF4-FFF2-40B4-BE49-F238E27FC236}">
                        <a16:creationId xmlns:a16="http://schemas.microsoft.com/office/drawing/2014/main" id="{25C2613D-EC05-30F7-3B2D-2B49A0107817}"/>
                      </a:ext>
                    </a:extLst>
                  </p:cNvPr>
                  <p:cNvSpPr/>
                  <p:nvPr/>
                </p:nvSpPr>
                <p:spPr>
                  <a:xfrm>
                    <a:off x="12201332" y="8388260"/>
                    <a:ext cx="455813" cy="1368512"/>
                  </a:xfrm>
                  <a:custGeom>
                    <a:avLst/>
                    <a:gdLst>
                      <a:gd name="csX0" fmla="*/ 1311 w 455813"/>
                      <a:gd name="csY0" fmla="*/ 497175 h 1368512"/>
                      <a:gd name="csX1" fmla="*/ 63056 w 455813"/>
                      <a:gd name="csY1" fmla="*/ 518631 h 1368512"/>
                      <a:gd name="csX2" fmla="*/ 455813 w 455813"/>
                      <a:gd name="csY2" fmla="*/ 21932 h 1368512"/>
                      <a:gd name="csX3" fmla="*/ 392758 w 455813"/>
                      <a:gd name="csY3" fmla="*/ 0 h 1368512"/>
                      <a:gd name="csX4" fmla="*/ 0 w 455813"/>
                      <a:gd name="csY4" fmla="*/ 498844 h 1368512"/>
                      <a:gd name="csX5" fmla="*/ 0 w 455813"/>
                      <a:gd name="csY5" fmla="*/ 1346580 h 1368512"/>
                      <a:gd name="csX6" fmla="*/ 63056 w 455813"/>
                      <a:gd name="csY6" fmla="*/ 1368513 h 1368512"/>
                      <a:gd name="csX7" fmla="*/ 63056 w 455813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512">
                        <a:moveTo>
                          <a:pt x="1311" y="497175"/>
                        </a:moveTo>
                        <a:lnTo>
                          <a:pt x="63056" y="518631"/>
                        </a:lnTo>
                        <a:lnTo>
                          <a:pt x="455813" y="21932"/>
                        </a:lnTo>
                        <a:lnTo>
                          <a:pt x="392758" y="0"/>
                        </a:lnTo>
                        <a:lnTo>
                          <a:pt x="0" y="498844"/>
                        </a:lnTo>
                        <a:lnTo>
                          <a:pt x="0" y="1346580"/>
                        </a:lnTo>
                        <a:lnTo>
                          <a:pt x="63056" y="1368513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2" name="Freeform 21">
                    <a:extLst>
                      <a:ext uri="{FF2B5EF4-FFF2-40B4-BE49-F238E27FC236}">
                        <a16:creationId xmlns:a16="http://schemas.microsoft.com/office/drawing/2014/main" id="{0372E813-73C3-FE4D-D286-EB1F67F2640B}"/>
                      </a:ext>
                    </a:extLst>
                  </p:cNvPr>
                  <p:cNvSpPr/>
                  <p:nvPr/>
                </p:nvSpPr>
                <p:spPr>
                  <a:xfrm>
                    <a:off x="12264388" y="8410500"/>
                    <a:ext cx="394306" cy="1346272"/>
                  </a:xfrm>
                  <a:custGeom>
                    <a:avLst/>
                    <a:gdLst>
                      <a:gd name="csX0" fmla="*/ 394307 w 394306"/>
                      <a:gd name="csY0" fmla="*/ 852196 h 1346272"/>
                      <a:gd name="csX1" fmla="*/ 0 w 394306"/>
                      <a:gd name="csY1" fmla="*/ 1346272 h 1346272"/>
                      <a:gd name="csX2" fmla="*/ 0 w 394306"/>
                      <a:gd name="csY2" fmla="*/ 494125 h 1346272"/>
                      <a:gd name="csX3" fmla="*/ 394069 w 394306"/>
                      <a:gd name="csY3" fmla="*/ 49 h 1346272"/>
                      <a:gd name="csX4" fmla="*/ 394307 w 394306"/>
                      <a:gd name="csY4" fmla="*/ 169 h 1346272"/>
                      <a:gd name="csX5" fmla="*/ 394307 w 394306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6" h="1346272">
                        <a:moveTo>
                          <a:pt x="394307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3" name="Freeform 22">
                    <a:extLst>
                      <a:ext uri="{FF2B5EF4-FFF2-40B4-BE49-F238E27FC236}">
                        <a16:creationId xmlns:a16="http://schemas.microsoft.com/office/drawing/2014/main" id="{3A2C6306-5E7D-037C-7D5B-47C8039C3AE6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4" name="Graphic 1">
                  <a:extLst>
                    <a:ext uri="{FF2B5EF4-FFF2-40B4-BE49-F238E27FC236}">
                      <a16:creationId xmlns:a16="http://schemas.microsoft.com/office/drawing/2014/main" id="{0ACF29B5-1411-C613-2433-D09455D46F3B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803490" cy="6532052"/>
                  <a:chOff x="8985250" y="3224720"/>
                  <a:chExt cx="3803490" cy="6532052"/>
                </a:xfrm>
                <a:solidFill>
                  <a:srgbClr val="2F9196"/>
                </a:solidFill>
              </p:grpSpPr>
              <p:sp>
                <p:nvSpPr>
                  <p:cNvPr id="25" name="Freeform 24">
                    <a:extLst>
                      <a:ext uri="{FF2B5EF4-FFF2-40B4-BE49-F238E27FC236}">
                        <a16:creationId xmlns:a16="http://schemas.microsoft.com/office/drawing/2014/main" id="{9A0C6C81-79D8-318B-D019-A5C3BF67E994}"/>
                      </a:ext>
                    </a:extLst>
                  </p:cNvPr>
                  <p:cNvSpPr/>
                  <p:nvPr/>
                </p:nvSpPr>
                <p:spPr>
                  <a:xfrm>
                    <a:off x="12331258" y="8388260"/>
                    <a:ext cx="455932" cy="1368512"/>
                  </a:xfrm>
                  <a:custGeom>
                    <a:avLst/>
                    <a:gdLst>
                      <a:gd name="csX0" fmla="*/ 1430 w 455932"/>
                      <a:gd name="csY0" fmla="*/ 497175 h 1368512"/>
                      <a:gd name="csX1" fmla="*/ 63056 w 455932"/>
                      <a:gd name="csY1" fmla="*/ 518631 h 1368512"/>
                      <a:gd name="csX2" fmla="*/ 455933 w 455932"/>
                      <a:gd name="csY2" fmla="*/ 21932 h 1368512"/>
                      <a:gd name="csX3" fmla="*/ 392877 w 455932"/>
                      <a:gd name="csY3" fmla="*/ 0 h 1368512"/>
                      <a:gd name="csX4" fmla="*/ 0 w 455932"/>
                      <a:gd name="csY4" fmla="*/ 498844 h 1368512"/>
                      <a:gd name="csX5" fmla="*/ 0 w 455932"/>
                      <a:gd name="csY5" fmla="*/ 1346580 h 1368512"/>
                      <a:gd name="csX6" fmla="*/ 63056 w 455932"/>
                      <a:gd name="csY6" fmla="*/ 1368513 h 1368512"/>
                      <a:gd name="csX7" fmla="*/ 63056 w 455932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932" h="1368512">
                        <a:moveTo>
                          <a:pt x="1430" y="497175"/>
                        </a:moveTo>
                        <a:lnTo>
                          <a:pt x="63056" y="518631"/>
                        </a:lnTo>
                        <a:lnTo>
                          <a:pt x="455933" y="21932"/>
                        </a:lnTo>
                        <a:lnTo>
                          <a:pt x="392877" y="0"/>
                        </a:lnTo>
                        <a:lnTo>
                          <a:pt x="0" y="498844"/>
                        </a:lnTo>
                        <a:lnTo>
                          <a:pt x="0" y="1346580"/>
                        </a:lnTo>
                        <a:lnTo>
                          <a:pt x="63056" y="1368513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6" name="Freeform 25">
                    <a:extLst>
                      <a:ext uri="{FF2B5EF4-FFF2-40B4-BE49-F238E27FC236}">
                        <a16:creationId xmlns:a16="http://schemas.microsoft.com/office/drawing/2014/main" id="{1074E07C-AE0F-0F24-E86F-8532F6F145C3}"/>
                      </a:ext>
                    </a:extLst>
                  </p:cNvPr>
                  <p:cNvSpPr/>
                  <p:nvPr/>
                </p:nvSpPr>
                <p:spPr>
                  <a:xfrm>
                    <a:off x="12394314" y="8410500"/>
                    <a:ext cx="394426" cy="1346272"/>
                  </a:xfrm>
                  <a:custGeom>
                    <a:avLst/>
                    <a:gdLst>
                      <a:gd name="csX0" fmla="*/ 394426 w 394426"/>
                      <a:gd name="csY0" fmla="*/ 852196 h 1346272"/>
                      <a:gd name="csX1" fmla="*/ 0 w 394426"/>
                      <a:gd name="csY1" fmla="*/ 1346272 h 1346272"/>
                      <a:gd name="csX2" fmla="*/ 0 w 394426"/>
                      <a:gd name="csY2" fmla="*/ 494125 h 1346272"/>
                      <a:gd name="csX3" fmla="*/ 394069 w 394426"/>
                      <a:gd name="csY3" fmla="*/ 49 h 1346272"/>
                      <a:gd name="csX4" fmla="*/ 394307 w 394426"/>
                      <a:gd name="csY4" fmla="*/ 169 h 1346272"/>
                      <a:gd name="csX5" fmla="*/ 394307 w 394426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426" h="1346272">
                        <a:moveTo>
                          <a:pt x="394426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7" name="Freeform 26">
                    <a:extLst>
                      <a:ext uri="{FF2B5EF4-FFF2-40B4-BE49-F238E27FC236}">
                        <a16:creationId xmlns:a16="http://schemas.microsoft.com/office/drawing/2014/main" id="{48ACEA9C-6DE7-C72D-1793-2FF220E07EB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8" name="Graphic 1">
                  <a:extLst>
                    <a:ext uri="{FF2B5EF4-FFF2-40B4-BE49-F238E27FC236}">
                      <a16:creationId xmlns:a16="http://schemas.microsoft.com/office/drawing/2014/main" id="{D128D54E-2EE9-DDD9-8546-247B5927053C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968699" cy="6532052"/>
                  <a:chOff x="8985250" y="3224720"/>
                  <a:chExt cx="3968699" cy="6532052"/>
                </a:xfrm>
                <a:solidFill>
                  <a:srgbClr val="2F9196"/>
                </a:solidFill>
              </p:grpSpPr>
              <p:sp>
                <p:nvSpPr>
                  <p:cNvPr id="29" name="Freeform 28">
                    <a:extLst>
                      <a:ext uri="{FF2B5EF4-FFF2-40B4-BE49-F238E27FC236}">
                        <a16:creationId xmlns:a16="http://schemas.microsoft.com/office/drawing/2014/main" id="{AAAA5324-2282-66CD-8D82-A56084350C3C}"/>
                      </a:ext>
                    </a:extLst>
                  </p:cNvPr>
                  <p:cNvSpPr/>
                  <p:nvPr/>
                </p:nvSpPr>
                <p:spPr>
                  <a:xfrm>
                    <a:off x="12496586" y="8388260"/>
                    <a:ext cx="455813" cy="1368512"/>
                  </a:xfrm>
                  <a:custGeom>
                    <a:avLst/>
                    <a:gdLst>
                      <a:gd name="csX0" fmla="*/ 1311 w 455813"/>
                      <a:gd name="csY0" fmla="*/ 497175 h 1368512"/>
                      <a:gd name="csX1" fmla="*/ 63056 w 455813"/>
                      <a:gd name="csY1" fmla="*/ 518631 h 1368512"/>
                      <a:gd name="csX2" fmla="*/ 455814 w 455813"/>
                      <a:gd name="csY2" fmla="*/ 21932 h 1368512"/>
                      <a:gd name="csX3" fmla="*/ 392758 w 455813"/>
                      <a:gd name="csY3" fmla="*/ 0 h 1368512"/>
                      <a:gd name="csX4" fmla="*/ 0 w 455813"/>
                      <a:gd name="csY4" fmla="*/ 498844 h 1368512"/>
                      <a:gd name="csX5" fmla="*/ 0 w 455813"/>
                      <a:gd name="csY5" fmla="*/ 1346580 h 1368512"/>
                      <a:gd name="csX6" fmla="*/ 63056 w 455813"/>
                      <a:gd name="csY6" fmla="*/ 1368513 h 1368512"/>
                      <a:gd name="csX7" fmla="*/ 63056 w 455813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512">
                        <a:moveTo>
                          <a:pt x="1311" y="497175"/>
                        </a:moveTo>
                        <a:lnTo>
                          <a:pt x="63056" y="518631"/>
                        </a:lnTo>
                        <a:lnTo>
                          <a:pt x="455814" y="21932"/>
                        </a:lnTo>
                        <a:lnTo>
                          <a:pt x="392758" y="0"/>
                        </a:lnTo>
                        <a:lnTo>
                          <a:pt x="0" y="498844"/>
                        </a:lnTo>
                        <a:lnTo>
                          <a:pt x="0" y="1346580"/>
                        </a:lnTo>
                        <a:lnTo>
                          <a:pt x="63056" y="1368513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0" name="Freeform 29">
                    <a:extLst>
                      <a:ext uri="{FF2B5EF4-FFF2-40B4-BE49-F238E27FC236}">
                        <a16:creationId xmlns:a16="http://schemas.microsoft.com/office/drawing/2014/main" id="{3F6CFB3F-B69E-CA7F-4F16-1412C750A590}"/>
                      </a:ext>
                    </a:extLst>
                  </p:cNvPr>
                  <p:cNvSpPr/>
                  <p:nvPr/>
                </p:nvSpPr>
                <p:spPr>
                  <a:xfrm>
                    <a:off x="12559641" y="8410500"/>
                    <a:ext cx="394307" cy="1346272"/>
                  </a:xfrm>
                  <a:custGeom>
                    <a:avLst/>
                    <a:gdLst>
                      <a:gd name="csX0" fmla="*/ 394307 w 394307"/>
                      <a:gd name="csY0" fmla="*/ 852196 h 1346272"/>
                      <a:gd name="csX1" fmla="*/ 0 w 394307"/>
                      <a:gd name="csY1" fmla="*/ 1346272 h 1346272"/>
                      <a:gd name="csX2" fmla="*/ 0 w 394307"/>
                      <a:gd name="csY2" fmla="*/ 494125 h 1346272"/>
                      <a:gd name="csX3" fmla="*/ 394069 w 394307"/>
                      <a:gd name="csY3" fmla="*/ 49 h 1346272"/>
                      <a:gd name="csX4" fmla="*/ 394307 w 394307"/>
                      <a:gd name="csY4" fmla="*/ 169 h 1346272"/>
                      <a:gd name="csX5" fmla="*/ 394307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394307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1" name="Freeform 30">
                    <a:extLst>
                      <a:ext uri="{FF2B5EF4-FFF2-40B4-BE49-F238E27FC236}">
                        <a16:creationId xmlns:a16="http://schemas.microsoft.com/office/drawing/2014/main" id="{2EA9B87F-A0B1-1B21-DB85-ADFD259CD754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2" name="Graphic 1">
                <a:extLst>
                  <a:ext uri="{FF2B5EF4-FFF2-40B4-BE49-F238E27FC236}">
                    <a16:creationId xmlns:a16="http://schemas.microsoft.com/office/drawing/2014/main" id="{725F3633-F8CE-0461-D689-074FCFAC4301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4676139" cy="6234892"/>
                <a:chOff x="8985250" y="3224720"/>
                <a:chExt cx="4676139" cy="6234892"/>
              </a:xfrm>
            </p:grpSpPr>
            <p:grpSp>
              <p:nvGrpSpPr>
                <p:cNvPr id="33" name="Graphic 1">
                  <a:extLst>
                    <a:ext uri="{FF2B5EF4-FFF2-40B4-BE49-F238E27FC236}">
                      <a16:creationId xmlns:a16="http://schemas.microsoft.com/office/drawing/2014/main" id="{0CDB8072-EB50-7B4C-D0A6-1B5FEB164F0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109233" cy="6234892"/>
                  <a:chOff x="8985250" y="3224720"/>
                  <a:chExt cx="4109233" cy="6234892"/>
                </a:xfrm>
                <a:solidFill>
                  <a:srgbClr val="DDB771"/>
                </a:solidFill>
              </p:grpSpPr>
              <p:sp>
                <p:nvSpPr>
                  <p:cNvPr id="34" name="Freeform 33">
                    <a:extLst>
                      <a:ext uri="{FF2B5EF4-FFF2-40B4-BE49-F238E27FC236}">
                        <a16:creationId xmlns:a16="http://schemas.microsoft.com/office/drawing/2014/main" id="{86F6BB9E-7FC2-6DAD-D229-56E2EEB5DCBB}"/>
                      </a:ext>
                    </a:extLst>
                  </p:cNvPr>
                  <p:cNvSpPr/>
                  <p:nvPr/>
                </p:nvSpPr>
                <p:spPr>
                  <a:xfrm>
                    <a:off x="12870629" y="8697966"/>
                    <a:ext cx="223853" cy="759380"/>
                  </a:xfrm>
                  <a:custGeom>
                    <a:avLst/>
                    <a:gdLst>
                      <a:gd name="csX0" fmla="*/ 222543 w 223853"/>
                      <a:gd name="csY0" fmla="*/ 483676 h 759380"/>
                      <a:gd name="csX1" fmla="*/ 1550 w 223853"/>
                      <a:gd name="csY1" fmla="*/ 759381 h 759380"/>
                      <a:gd name="csX2" fmla="*/ 0 w 223853"/>
                      <a:gd name="csY2" fmla="*/ 280443 h 759380"/>
                      <a:gd name="csX3" fmla="*/ 222424 w 223853"/>
                      <a:gd name="csY3" fmla="*/ 89 h 759380"/>
                      <a:gd name="csX4" fmla="*/ 223854 w 223853"/>
                      <a:gd name="csY4" fmla="*/ 89 h 759380"/>
                      <a:gd name="csX5" fmla="*/ 222543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5" name="Freeform 34">
                    <a:extLst>
                      <a:ext uri="{FF2B5EF4-FFF2-40B4-BE49-F238E27FC236}">
                        <a16:creationId xmlns:a16="http://schemas.microsoft.com/office/drawing/2014/main" id="{40BBA8E8-8FB0-1E2D-5B0F-8FBA50F56989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6" name="Freeform 35">
                    <a:extLst>
                      <a:ext uri="{FF2B5EF4-FFF2-40B4-BE49-F238E27FC236}">
                        <a16:creationId xmlns:a16="http://schemas.microsoft.com/office/drawing/2014/main" id="{4884BE7D-822D-2A69-5C6E-D74172A72D6F}"/>
                      </a:ext>
                    </a:extLst>
                  </p:cNvPr>
                  <p:cNvSpPr/>
                  <p:nvPr/>
                </p:nvSpPr>
                <p:spPr>
                  <a:xfrm>
                    <a:off x="12739750" y="8685420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755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755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7" name="Graphic 1">
                  <a:extLst>
                    <a:ext uri="{FF2B5EF4-FFF2-40B4-BE49-F238E27FC236}">
                      <a16:creationId xmlns:a16="http://schemas.microsoft.com/office/drawing/2014/main" id="{721B069D-C25E-6D71-01C5-8A531813B24D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298281" cy="6234892"/>
                  <a:chOff x="8985250" y="3224720"/>
                  <a:chExt cx="4298281" cy="6234892"/>
                </a:xfrm>
                <a:solidFill>
                  <a:srgbClr val="2F9196"/>
                </a:solidFill>
              </p:grpSpPr>
              <p:sp>
                <p:nvSpPr>
                  <p:cNvPr id="38" name="Freeform 37">
                    <a:extLst>
                      <a:ext uri="{FF2B5EF4-FFF2-40B4-BE49-F238E27FC236}">
                        <a16:creationId xmlns:a16="http://schemas.microsoft.com/office/drawing/2014/main" id="{70FDEDD3-40C9-0361-F84F-F013194BAA82}"/>
                      </a:ext>
                    </a:extLst>
                  </p:cNvPr>
                  <p:cNvSpPr/>
                  <p:nvPr/>
                </p:nvSpPr>
                <p:spPr>
                  <a:xfrm>
                    <a:off x="13059677" y="8697966"/>
                    <a:ext cx="223853" cy="759380"/>
                  </a:xfrm>
                  <a:custGeom>
                    <a:avLst/>
                    <a:gdLst>
                      <a:gd name="csX0" fmla="*/ 222543 w 223853"/>
                      <a:gd name="csY0" fmla="*/ 483676 h 759380"/>
                      <a:gd name="csX1" fmla="*/ 1550 w 223853"/>
                      <a:gd name="csY1" fmla="*/ 759381 h 759380"/>
                      <a:gd name="csX2" fmla="*/ 0 w 223853"/>
                      <a:gd name="csY2" fmla="*/ 280443 h 759380"/>
                      <a:gd name="csX3" fmla="*/ 222424 w 223853"/>
                      <a:gd name="csY3" fmla="*/ 89 h 759380"/>
                      <a:gd name="csX4" fmla="*/ 223854 w 223853"/>
                      <a:gd name="csY4" fmla="*/ 89 h 759380"/>
                      <a:gd name="csX5" fmla="*/ 222543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9" name="Freeform 38">
                    <a:extLst>
                      <a:ext uri="{FF2B5EF4-FFF2-40B4-BE49-F238E27FC236}">
                        <a16:creationId xmlns:a16="http://schemas.microsoft.com/office/drawing/2014/main" id="{3B222DEF-96F6-2605-42F0-E64084E9B7B4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0" name="Freeform 39">
                    <a:extLst>
                      <a:ext uri="{FF2B5EF4-FFF2-40B4-BE49-F238E27FC236}">
                        <a16:creationId xmlns:a16="http://schemas.microsoft.com/office/drawing/2014/main" id="{03753048-A169-7062-AA14-F866BBB114C1}"/>
                      </a:ext>
                    </a:extLst>
                  </p:cNvPr>
                  <p:cNvSpPr/>
                  <p:nvPr/>
                </p:nvSpPr>
                <p:spPr>
                  <a:xfrm>
                    <a:off x="12928679" y="8685420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874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874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41" name="Graphic 1">
                  <a:extLst>
                    <a:ext uri="{FF2B5EF4-FFF2-40B4-BE49-F238E27FC236}">
                      <a16:creationId xmlns:a16="http://schemas.microsoft.com/office/drawing/2014/main" id="{582379CD-BADF-FE24-1FFA-4E4E95B25715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487210" cy="6234892"/>
                  <a:chOff x="8985250" y="3224720"/>
                  <a:chExt cx="4487210" cy="6234892"/>
                </a:xfrm>
                <a:solidFill>
                  <a:srgbClr val="2F9196"/>
                </a:solidFill>
              </p:grpSpPr>
              <p:sp>
                <p:nvSpPr>
                  <p:cNvPr id="42" name="Freeform 41">
                    <a:extLst>
                      <a:ext uri="{FF2B5EF4-FFF2-40B4-BE49-F238E27FC236}">
                        <a16:creationId xmlns:a16="http://schemas.microsoft.com/office/drawing/2014/main" id="{5E2407F1-9291-F7FD-CED8-D8D7B9BA26F5}"/>
                      </a:ext>
                    </a:extLst>
                  </p:cNvPr>
                  <p:cNvSpPr/>
                  <p:nvPr/>
                </p:nvSpPr>
                <p:spPr>
                  <a:xfrm>
                    <a:off x="13248606" y="8697966"/>
                    <a:ext cx="223853" cy="759380"/>
                  </a:xfrm>
                  <a:custGeom>
                    <a:avLst/>
                    <a:gdLst>
                      <a:gd name="csX0" fmla="*/ 222543 w 223853"/>
                      <a:gd name="csY0" fmla="*/ 483676 h 759380"/>
                      <a:gd name="csX1" fmla="*/ 1549 w 223853"/>
                      <a:gd name="csY1" fmla="*/ 759381 h 759380"/>
                      <a:gd name="csX2" fmla="*/ 0 w 223853"/>
                      <a:gd name="csY2" fmla="*/ 280443 h 759380"/>
                      <a:gd name="csX3" fmla="*/ 222423 w 223853"/>
                      <a:gd name="csY3" fmla="*/ 89 h 759380"/>
                      <a:gd name="csX4" fmla="*/ 223854 w 223853"/>
                      <a:gd name="csY4" fmla="*/ 89 h 759380"/>
                      <a:gd name="csX5" fmla="*/ 222543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222543" y="483676"/>
                        </a:moveTo>
                        <a:lnTo>
                          <a:pt x="1549" y="759381"/>
                        </a:lnTo>
                        <a:lnTo>
                          <a:pt x="0" y="280443"/>
                        </a:lnTo>
                        <a:lnTo>
                          <a:pt x="222423" y="89"/>
                        </a:lnTo>
                        <a:cubicBezTo>
                          <a:pt x="222423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3" name="Freeform 42">
                    <a:extLst>
                      <a:ext uri="{FF2B5EF4-FFF2-40B4-BE49-F238E27FC236}">
                        <a16:creationId xmlns:a16="http://schemas.microsoft.com/office/drawing/2014/main" id="{029DF674-A6EC-2FBE-1987-9B14F6BC1F53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4" name="Freeform 43">
                    <a:extLst>
                      <a:ext uri="{FF2B5EF4-FFF2-40B4-BE49-F238E27FC236}">
                        <a16:creationId xmlns:a16="http://schemas.microsoft.com/office/drawing/2014/main" id="{2E140F7D-45AC-5052-F44D-5AF9C305F520}"/>
                      </a:ext>
                    </a:extLst>
                  </p:cNvPr>
                  <p:cNvSpPr/>
                  <p:nvPr/>
                </p:nvSpPr>
                <p:spPr>
                  <a:xfrm>
                    <a:off x="13117608" y="8685420"/>
                    <a:ext cx="351038" cy="774191"/>
                  </a:xfrm>
                  <a:custGeom>
                    <a:avLst/>
                    <a:gdLst>
                      <a:gd name="csX0" fmla="*/ 130522 w 351038"/>
                      <a:gd name="csY0" fmla="*/ 292155 h 774191"/>
                      <a:gd name="csX1" fmla="*/ 130522 w 351038"/>
                      <a:gd name="csY1" fmla="*/ 774191 h 774191"/>
                      <a:gd name="csX2" fmla="*/ 0 w 351038"/>
                      <a:gd name="csY2" fmla="*/ 761795 h 774191"/>
                      <a:gd name="csX3" fmla="*/ 0 w 351038"/>
                      <a:gd name="csY3" fmla="*/ 282261 h 774191"/>
                      <a:gd name="csX4" fmla="*/ 220874 w 351038"/>
                      <a:gd name="csY4" fmla="*/ 0 h 774191"/>
                      <a:gd name="csX5" fmla="*/ 351038 w 351038"/>
                      <a:gd name="csY5" fmla="*/ 11920 h 774191"/>
                      <a:gd name="csX6" fmla="*/ 130522 w 351038"/>
                      <a:gd name="csY6" fmla="*/ 292155 h 774191"/>
                      <a:gd name="csX7" fmla="*/ 0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874" y="0"/>
                        </a:lnTo>
                        <a:lnTo>
                          <a:pt x="351038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45" name="Graphic 1">
                  <a:extLst>
                    <a:ext uri="{FF2B5EF4-FFF2-40B4-BE49-F238E27FC236}">
                      <a16:creationId xmlns:a16="http://schemas.microsoft.com/office/drawing/2014/main" id="{3F981A71-599A-35E2-A98B-36D1AE3C944C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676139" cy="6234892"/>
                  <a:chOff x="8985250" y="3224720"/>
                  <a:chExt cx="4676139" cy="6234892"/>
                </a:xfrm>
                <a:solidFill>
                  <a:srgbClr val="2F9196"/>
                </a:solidFill>
              </p:grpSpPr>
              <p:sp>
                <p:nvSpPr>
                  <p:cNvPr id="46" name="Freeform 45">
                    <a:extLst>
                      <a:ext uri="{FF2B5EF4-FFF2-40B4-BE49-F238E27FC236}">
                        <a16:creationId xmlns:a16="http://schemas.microsoft.com/office/drawing/2014/main" id="{6805C722-02F1-1715-DDD4-D81152F94EB9}"/>
                      </a:ext>
                    </a:extLst>
                  </p:cNvPr>
                  <p:cNvSpPr/>
                  <p:nvPr/>
                </p:nvSpPr>
                <p:spPr>
                  <a:xfrm>
                    <a:off x="13437535" y="8697966"/>
                    <a:ext cx="223853" cy="759380"/>
                  </a:xfrm>
                  <a:custGeom>
                    <a:avLst/>
                    <a:gdLst>
                      <a:gd name="csX0" fmla="*/ 222543 w 223853"/>
                      <a:gd name="csY0" fmla="*/ 483676 h 759380"/>
                      <a:gd name="csX1" fmla="*/ 1550 w 223853"/>
                      <a:gd name="csY1" fmla="*/ 759381 h 759380"/>
                      <a:gd name="csX2" fmla="*/ 0 w 223853"/>
                      <a:gd name="csY2" fmla="*/ 280443 h 759380"/>
                      <a:gd name="csX3" fmla="*/ 222424 w 223853"/>
                      <a:gd name="csY3" fmla="*/ 89 h 759380"/>
                      <a:gd name="csX4" fmla="*/ 223854 w 223853"/>
                      <a:gd name="csY4" fmla="*/ 89 h 759380"/>
                      <a:gd name="csX5" fmla="*/ 222543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7" name="Freeform 46">
                    <a:extLst>
                      <a:ext uri="{FF2B5EF4-FFF2-40B4-BE49-F238E27FC236}">
                        <a16:creationId xmlns:a16="http://schemas.microsoft.com/office/drawing/2014/main" id="{374D5FC7-97EC-CC1E-DB37-38EB5F69F3F4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8" name="Freeform 47">
                    <a:extLst>
                      <a:ext uri="{FF2B5EF4-FFF2-40B4-BE49-F238E27FC236}">
                        <a16:creationId xmlns:a16="http://schemas.microsoft.com/office/drawing/2014/main" id="{D342195B-F270-CF26-56E7-8350A87390F2}"/>
                      </a:ext>
                    </a:extLst>
                  </p:cNvPr>
                  <p:cNvSpPr/>
                  <p:nvPr/>
                </p:nvSpPr>
                <p:spPr>
                  <a:xfrm>
                    <a:off x="13306656" y="8685420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755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755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49" name="Graphic 1">
                <a:extLst>
                  <a:ext uri="{FF2B5EF4-FFF2-40B4-BE49-F238E27FC236}">
                    <a16:creationId xmlns:a16="http://schemas.microsoft.com/office/drawing/2014/main" id="{BBEE46BC-BF17-6674-0B9A-7AD577171698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5143515" cy="6091139"/>
                <a:chOff x="8985250" y="3224720"/>
                <a:chExt cx="5143515" cy="6091139"/>
              </a:xfrm>
            </p:grpSpPr>
            <p:grpSp>
              <p:nvGrpSpPr>
                <p:cNvPr id="50" name="Graphic 1">
                  <a:extLst>
                    <a:ext uri="{FF2B5EF4-FFF2-40B4-BE49-F238E27FC236}">
                      <a16:creationId xmlns:a16="http://schemas.microsoft.com/office/drawing/2014/main" id="{27FDB483-527C-39C0-AC8A-7860EDC2A6F1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787232" cy="6091139"/>
                  <a:chOff x="8985250" y="3224720"/>
                  <a:chExt cx="4787232" cy="6091139"/>
                </a:xfrm>
                <a:solidFill>
                  <a:srgbClr val="DDB771"/>
                </a:solidFill>
              </p:grpSpPr>
              <p:sp>
                <p:nvSpPr>
                  <p:cNvPr id="51" name="Freeform 50">
                    <a:extLst>
                      <a:ext uri="{FF2B5EF4-FFF2-40B4-BE49-F238E27FC236}">
                        <a16:creationId xmlns:a16="http://schemas.microsoft.com/office/drawing/2014/main" id="{FCB9CAC4-DAD0-23AA-F23C-69C6E14B48EB}"/>
                      </a:ext>
                    </a:extLst>
                  </p:cNvPr>
                  <p:cNvSpPr/>
                  <p:nvPr/>
                </p:nvSpPr>
                <p:spPr>
                  <a:xfrm>
                    <a:off x="13631828" y="883722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3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3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2" name="Freeform 51">
                    <a:extLst>
                      <a:ext uri="{FF2B5EF4-FFF2-40B4-BE49-F238E27FC236}">
                        <a16:creationId xmlns:a16="http://schemas.microsoft.com/office/drawing/2014/main" id="{561230B6-AAF5-7F75-03C3-3379916920F9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3" name="Freeform 52">
                    <a:extLst>
                      <a:ext uri="{FF2B5EF4-FFF2-40B4-BE49-F238E27FC236}">
                        <a16:creationId xmlns:a16="http://schemas.microsoft.com/office/drawing/2014/main" id="{3F64207A-704C-CEF7-E693-394BAFF2A453}"/>
                      </a:ext>
                    </a:extLst>
                  </p:cNvPr>
                  <p:cNvSpPr/>
                  <p:nvPr/>
                </p:nvSpPr>
                <p:spPr>
                  <a:xfrm>
                    <a:off x="13549462" y="8829173"/>
                    <a:ext cx="220635" cy="486685"/>
                  </a:xfrm>
                  <a:custGeom>
                    <a:avLst/>
                    <a:gdLst>
                      <a:gd name="csX0" fmla="*/ 82008 w 220635"/>
                      <a:gd name="csY0" fmla="*/ 183684 h 486685"/>
                      <a:gd name="csX1" fmla="*/ 82008 w 220635"/>
                      <a:gd name="csY1" fmla="*/ 486686 h 486685"/>
                      <a:gd name="csX2" fmla="*/ 0 w 220635"/>
                      <a:gd name="csY2" fmla="*/ 478819 h 486685"/>
                      <a:gd name="csX3" fmla="*/ 0 w 220635"/>
                      <a:gd name="csY3" fmla="*/ 177486 h 486685"/>
                      <a:gd name="csX4" fmla="*/ 138746 w 220635"/>
                      <a:gd name="csY4" fmla="*/ 0 h 486685"/>
                      <a:gd name="csX5" fmla="*/ 220636 w 220635"/>
                      <a:gd name="csY5" fmla="*/ 7510 h 486685"/>
                      <a:gd name="csX6" fmla="*/ 82008 w 220635"/>
                      <a:gd name="csY6" fmla="*/ 183684 h 486685"/>
                      <a:gd name="csX7" fmla="*/ 0 w 220635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685">
                        <a:moveTo>
                          <a:pt x="82008" y="183684"/>
                        </a:moveTo>
                        <a:lnTo>
                          <a:pt x="82008" y="486686"/>
                        </a:lnTo>
                        <a:lnTo>
                          <a:pt x="0" y="478819"/>
                        </a:lnTo>
                        <a:lnTo>
                          <a:pt x="0" y="177486"/>
                        </a:lnTo>
                        <a:lnTo>
                          <a:pt x="138746" y="0"/>
                        </a:lnTo>
                        <a:lnTo>
                          <a:pt x="220636" y="7510"/>
                        </a:lnTo>
                        <a:lnTo>
                          <a:pt x="82008" y="183684"/>
                        </a:lnTo>
                        <a:lnTo>
                          <a:pt x="0" y="177486"/>
                        </a:lnTo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4" name="Graphic 1">
                  <a:extLst>
                    <a:ext uri="{FF2B5EF4-FFF2-40B4-BE49-F238E27FC236}">
                      <a16:creationId xmlns:a16="http://schemas.microsoft.com/office/drawing/2014/main" id="{7C18F2A0-AB98-DB0B-FD8D-7188CC6130BD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905953" cy="6091139"/>
                  <a:chOff x="8985250" y="3224720"/>
                  <a:chExt cx="4905953" cy="6091139"/>
                </a:xfrm>
                <a:solidFill>
                  <a:srgbClr val="2F9196"/>
                </a:solidFill>
              </p:grpSpPr>
              <p:sp>
                <p:nvSpPr>
                  <p:cNvPr id="55" name="Freeform 54">
                    <a:extLst>
                      <a:ext uri="{FF2B5EF4-FFF2-40B4-BE49-F238E27FC236}">
                        <a16:creationId xmlns:a16="http://schemas.microsoft.com/office/drawing/2014/main" id="{03DC8657-1640-CAA3-492E-70BB8CF20C55}"/>
                      </a:ext>
                    </a:extLst>
                  </p:cNvPr>
                  <p:cNvSpPr/>
                  <p:nvPr/>
                </p:nvSpPr>
                <p:spPr>
                  <a:xfrm>
                    <a:off x="13750549" y="883722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3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3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6" name="Freeform 55">
                    <a:extLst>
                      <a:ext uri="{FF2B5EF4-FFF2-40B4-BE49-F238E27FC236}">
                        <a16:creationId xmlns:a16="http://schemas.microsoft.com/office/drawing/2014/main" id="{3A4B6B35-2C89-D658-E74F-B1FC49D652F7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7" name="Freeform 56">
                    <a:extLst>
                      <a:ext uri="{FF2B5EF4-FFF2-40B4-BE49-F238E27FC236}">
                        <a16:creationId xmlns:a16="http://schemas.microsoft.com/office/drawing/2014/main" id="{486BA795-2445-80CD-0B28-E92648FDD53C}"/>
                      </a:ext>
                    </a:extLst>
                  </p:cNvPr>
                  <p:cNvSpPr/>
                  <p:nvPr/>
                </p:nvSpPr>
                <p:spPr>
                  <a:xfrm>
                    <a:off x="13668303" y="8829173"/>
                    <a:ext cx="220516" cy="486685"/>
                  </a:xfrm>
                  <a:custGeom>
                    <a:avLst/>
                    <a:gdLst>
                      <a:gd name="csX0" fmla="*/ 82008 w 220516"/>
                      <a:gd name="csY0" fmla="*/ 183684 h 486685"/>
                      <a:gd name="csX1" fmla="*/ 82008 w 220516"/>
                      <a:gd name="csY1" fmla="*/ 486686 h 486685"/>
                      <a:gd name="csX2" fmla="*/ 0 w 220516"/>
                      <a:gd name="csY2" fmla="*/ 478819 h 486685"/>
                      <a:gd name="csX3" fmla="*/ 0 w 220516"/>
                      <a:gd name="csY3" fmla="*/ 177486 h 486685"/>
                      <a:gd name="csX4" fmla="*/ 138746 w 220516"/>
                      <a:gd name="csY4" fmla="*/ 0 h 486685"/>
                      <a:gd name="csX5" fmla="*/ 220516 w 220516"/>
                      <a:gd name="csY5" fmla="*/ 7510 h 486685"/>
                      <a:gd name="csX6" fmla="*/ 82008 w 220516"/>
                      <a:gd name="csY6" fmla="*/ 183684 h 486685"/>
                      <a:gd name="csX7" fmla="*/ 0 w 220516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685">
                        <a:moveTo>
                          <a:pt x="82008" y="183684"/>
                        </a:moveTo>
                        <a:lnTo>
                          <a:pt x="82008" y="486686"/>
                        </a:lnTo>
                        <a:lnTo>
                          <a:pt x="0" y="478819"/>
                        </a:lnTo>
                        <a:lnTo>
                          <a:pt x="0" y="177486"/>
                        </a:lnTo>
                        <a:lnTo>
                          <a:pt x="138746" y="0"/>
                        </a:lnTo>
                        <a:lnTo>
                          <a:pt x="220516" y="7510"/>
                        </a:lnTo>
                        <a:lnTo>
                          <a:pt x="82008" y="183684"/>
                        </a:lnTo>
                        <a:lnTo>
                          <a:pt x="0" y="177486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8" name="Graphic 1">
                  <a:extLst>
                    <a:ext uri="{FF2B5EF4-FFF2-40B4-BE49-F238E27FC236}">
                      <a16:creationId xmlns:a16="http://schemas.microsoft.com/office/drawing/2014/main" id="{53E54970-8BDF-72BD-1634-24C42859F005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024793" cy="6091139"/>
                  <a:chOff x="8985250" y="3224720"/>
                  <a:chExt cx="5024793" cy="6091139"/>
                </a:xfrm>
                <a:solidFill>
                  <a:srgbClr val="2F9196"/>
                </a:solidFill>
              </p:grpSpPr>
              <p:sp>
                <p:nvSpPr>
                  <p:cNvPr id="59" name="Freeform 58">
                    <a:extLst>
                      <a:ext uri="{FF2B5EF4-FFF2-40B4-BE49-F238E27FC236}">
                        <a16:creationId xmlns:a16="http://schemas.microsoft.com/office/drawing/2014/main" id="{B0D16583-93F8-CE21-8E47-B4C3EE00DF98}"/>
                      </a:ext>
                    </a:extLst>
                  </p:cNvPr>
                  <p:cNvSpPr/>
                  <p:nvPr/>
                </p:nvSpPr>
                <p:spPr>
                  <a:xfrm>
                    <a:off x="13869390" y="883722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3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3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60" name="Freeform 59">
                    <a:extLst>
                      <a:ext uri="{FF2B5EF4-FFF2-40B4-BE49-F238E27FC236}">
                        <a16:creationId xmlns:a16="http://schemas.microsoft.com/office/drawing/2014/main" id="{667F4D08-6ACE-5E0B-3383-72BF42723911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61" name="Freeform 60">
                    <a:extLst>
                      <a:ext uri="{FF2B5EF4-FFF2-40B4-BE49-F238E27FC236}">
                        <a16:creationId xmlns:a16="http://schemas.microsoft.com/office/drawing/2014/main" id="{9456EF1B-4382-7981-7778-922D577CA05B}"/>
                      </a:ext>
                    </a:extLst>
                  </p:cNvPr>
                  <p:cNvSpPr/>
                  <p:nvPr/>
                </p:nvSpPr>
                <p:spPr>
                  <a:xfrm>
                    <a:off x="13787024" y="8829173"/>
                    <a:ext cx="220516" cy="486685"/>
                  </a:xfrm>
                  <a:custGeom>
                    <a:avLst/>
                    <a:gdLst>
                      <a:gd name="csX0" fmla="*/ 82008 w 220516"/>
                      <a:gd name="csY0" fmla="*/ 183684 h 486685"/>
                      <a:gd name="csX1" fmla="*/ 82008 w 220516"/>
                      <a:gd name="csY1" fmla="*/ 486686 h 486685"/>
                      <a:gd name="csX2" fmla="*/ 0 w 220516"/>
                      <a:gd name="csY2" fmla="*/ 478819 h 486685"/>
                      <a:gd name="csX3" fmla="*/ 0 w 220516"/>
                      <a:gd name="csY3" fmla="*/ 177486 h 486685"/>
                      <a:gd name="csX4" fmla="*/ 138747 w 220516"/>
                      <a:gd name="csY4" fmla="*/ 0 h 486685"/>
                      <a:gd name="csX5" fmla="*/ 220516 w 220516"/>
                      <a:gd name="csY5" fmla="*/ 7510 h 486685"/>
                      <a:gd name="csX6" fmla="*/ 82008 w 220516"/>
                      <a:gd name="csY6" fmla="*/ 183684 h 486685"/>
                      <a:gd name="csX7" fmla="*/ 0 w 220516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685">
                        <a:moveTo>
                          <a:pt x="82008" y="183684"/>
                        </a:moveTo>
                        <a:lnTo>
                          <a:pt x="82008" y="486686"/>
                        </a:lnTo>
                        <a:lnTo>
                          <a:pt x="0" y="478819"/>
                        </a:lnTo>
                        <a:lnTo>
                          <a:pt x="0" y="177486"/>
                        </a:lnTo>
                        <a:lnTo>
                          <a:pt x="138747" y="0"/>
                        </a:lnTo>
                        <a:lnTo>
                          <a:pt x="220516" y="7510"/>
                        </a:lnTo>
                        <a:lnTo>
                          <a:pt x="82008" y="183684"/>
                        </a:lnTo>
                        <a:lnTo>
                          <a:pt x="0" y="177486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2" name="Graphic 1">
                  <a:extLst>
                    <a:ext uri="{FF2B5EF4-FFF2-40B4-BE49-F238E27FC236}">
                      <a16:creationId xmlns:a16="http://schemas.microsoft.com/office/drawing/2014/main" id="{4CD66C8C-B6DB-1520-F9E4-4BEB92C6017C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143515" cy="6091139"/>
                  <a:chOff x="8985250" y="3224720"/>
                  <a:chExt cx="5143515" cy="6091139"/>
                </a:xfrm>
                <a:solidFill>
                  <a:srgbClr val="2F9196"/>
                </a:solidFill>
              </p:grpSpPr>
              <p:sp>
                <p:nvSpPr>
                  <p:cNvPr id="63" name="Freeform 62">
                    <a:extLst>
                      <a:ext uri="{FF2B5EF4-FFF2-40B4-BE49-F238E27FC236}">
                        <a16:creationId xmlns:a16="http://schemas.microsoft.com/office/drawing/2014/main" id="{12BB9833-D72E-F390-FF90-68E7622C4F5C}"/>
                      </a:ext>
                    </a:extLst>
                  </p:cNvPr>
                  <p:cNvSpPr/>
                  <p:nvPr/>
                </p:nvSpPr>
                <p:spPr>
                  <a:xfrm>
                    <a:off x="13988111" y="883722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4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4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 127">
                    <a:extLst>
                      <a:ext uri="{FF2B5EF4-FFF2-40B4-BE49-F238E27FC236}">
                        <a16:creationId xmlns:a16="http://schemas.microsoft.com/office/drawing/2014/main" id="{AB5A79CA-FBEE-7F60-150C-B8968511DF1B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 128">
                    <a:extLst>
                      <a:ext uri="{FF2B5EF4-FFF2-40B4-BE49-F238E27FC236}">
                        <a16:creationId xmlns:a16="http://schemas.microsoft.com/office/drawing/2014/main" id="{B9F6C208-7E36-26F9-5736-8F384C09A771}"/>
                      </a:ext>
                    </a:extLst>
                  </p:cNvPr>
                  <p:cNvSpPr/>
                  <p:nvPr/>
                </p:nvSpPr>
                <p:spPr>
                  <a:xfrm>
                    <a:off x="13905745" y="8829173"/>
                    <a:ext cx="220635" cy="486685"/>
                  </a:xfrm>
                  <a:custGeom>
                    <a:avLst/>
                    <a:gdLst>
                      <a:gd name="csX0" fmla="*/ 82008 w 220635"/>
                      <a:gd name="csY0" fmla="*/ 183684 h 486685"/>
                      <a:gd name="csX1" fmla="*/ 82008 w 220635"/>
                      <a:gd name="csY1" fmla="*/ 486686 h 486685"/>
                      <a:gd name="csX2" fmla="*/ 0 w 220635"/>
                      <a:gd name="csY2" fmla="*/ 478819 h 486685"/>
                      <a:gd name="csX3" fmla="*/ 0 w 220635"/>
                      <a:gd name="csY3" fmla="*/ 177486 h 486685"/>
                      <a:gd name="csX4" fmla="*/ 138747 w 220635"/>
                      <a:gd name="csY4" fmla="*/ 0 h 486685"/>
                      <a:gd name="csX5" fmla="*/ 220636 w 220635"/>
                      <a:gd name="csY5" fmla="*/ 7510 h 486685"/>
                      <a:gd name="csX6" fmla="*/ 82008 w 220635"/>
                      <a:gd name="csY6" fmla="*/ 183684 h 486685"/>
                      <a:gd name="csX7" fmla="*/ 0 w 220635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685">
                        <a:moveTo>
                          <a:pt x="82008" y="183684"/>
                        </a:moveTo>
                        <a:lnTo>
                          <a:pt x="82008" y="486686"/>
                        </a:lnTo>
                        <a:lnTo>
                          <a:pt x="0" y="478819"/>
                        </a:lnTo>
                        <a:lnTo>
                          <a:pt x="0" y="177486"/>
                        </a:lnTo>
                        <a:lnTo>
                          <a:pt x="138747" y="0"/>
                        </a:lnTo>
                        <a:lnTo>
                          <a:pt x="220636" y="7510"/>
                        </a:lnTo>
                        <a:lnTo>
                          <a:pt x="82008" y="183684"/>
                        </a:lnTo>
                        <a:lnTo>
                          <a:pt x="0" y="177486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30" name="Graphic 1">
                <a:extLst>
                  <a:ext uri="{FF2B5EF4-FFF2-40B4-BE49-F238E27FC236}">
                    <a16:creationId xmlns:a16="http://schemas.microsoft.com/office/drawing/2014/main" id="{92E4C875-35C8-5072-DBE4-BCC7BC6B467C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7639522" cy="6805731"/>
                <a:chOff x="8985250" y="3224720"/>
                <a:chExt cx="7639522" cy="6805731"/>
              </a:xfrm>
              <a:solidFill>
                <a:srgbClr val="E85F5C"/>
              </a:solidFill>
            </p:grpSpPr>
            <p:grpSp>
              <p:nvGrpSpPr>
                <p:cNvPr id="131" name="Graphic 1">
                  <a:extLst>
                    <a:ext uri="{FF2B5EF4-FFF2-40B4-BE49-F238E27FC236}">
                      <a16:creationId xmlns:a16="http://schemas.microsoft.com/office/drawing/2014/main" id="{B56B1136-596D-B81E-45AF-EC217E92BD7B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639522" cy="6758886"/>
                  <a:chOff x="8985250" y="3224720"/>
                  <a:chExt cx="7639522" cy="6758886"/>
                </a:xfrm>
                <a:solidFill>
                  <a:srgbClr val="E85F5C"/>
                </a:solidFill>
              </p:grpSpPr>
              <p:sp>
                <p:nvSpPr>
                  <p:cNvPr id="132" name="Freeform 131">
                    <a:extLst>
                      <a:ext uri="{FF2B5EF4-FFF2-40B4-BE49-F238E27FC236}">
                        <a16:creationId xmlns:a16="http://schemas.microsoft.com/office/drawing/2014/main" id="{BB864D85-18CB-BBDA-705B-FD7C20EFB4BD}"/>
                      </a:ext>
                    </a:extLst>
                  </p:cNvPr>
                  <p:cNvSpPr/>
                  <p:nvPr/>
                </p:nvSpPr>
                <p:spPr>
                  <a:xfrm>
                    <a:off x="16002200" y="8114581"/>
                    <a:ext cx="622571" cy="1869025"/>
                  </a:xfrm>
                  <a:custGeom>
                    <a:avLst/>
                    <a:gdLst>
                      <a:gd name="csX0" fmla="*/ 620664 w 622571"/>
                      <a:gd name="csY0" fmla="*/ 679071 h 1869025"/>
                      <a:gd name="csX1" fmla="*/ 536391 w 622571"/>
                      <a:gd name="csY1" fmla="*/ 708394 h 1869025"/>
                      <a:gd name="csX2" fmla="*/ 0 w 622571"/>
                      <a:gd name="csY2" fmla="*/ 30038 h 1869025"/>
                      <a:gd name="csX3" fmla="*/ 86061 w 622571"/>
                      <a:gd name="csY3" fmla="*/ 0 h 1869025"/>
                      <a:gd name="csX4" fmla="*/ 622571 w 622571"/>
                      <a:gd name="csY4" fmla="*/ 681336 h 1869025"/>
                      <a:gd name="csX5" fmla="*/ 622571 w 622571"/>
                      <a:gd name="csY5" fmla="*/ 1839107 h 1869025"/>
                      <a:gd name="csX6" fmla="*/ 536391 w 622571"/>
                      <a:gd name="csY6" fmla="*/ 1869026 h 1869025"/>
                      <a:gd name="csX7" fmla="*/ 536391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620664" y="679071"/>
                        </a:moveTo>
                        <a:lnTo>
                          <a:pt x="536391" y="708394"/>
                        </a:lnTo>
                        <a:lnTo>
                          <a:pt x="0" y="30038"/>
                        </a:lnTo>
                        <a:lnTo>
                          <a:pt x="86061" y="0"/>
                        </a:lnTo>
                        <a:lnTo>
                          <a:pt x="622571" y="681336"/>
                        </a:lnTo>
                        <a:lnTo>
                          <a:pt x="622571" y="1839107"/>
                        </a:lnTo>
                        <a:lnTo>
                          <a:pt x="536391" y="1869026"/>
                        </a:lnTo>
                        <a:lnTo>
                          <a:pt x="536391" y="708394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 132">
                    <a:extLst>
                      <a:ext uri="{FF2B5EF4-FFF2-40B4-BE49-F238E27FC236}">
                        <a16:creationId xmlns:a16="http://schemas.microsoft.com/office/drawing/2014/main" id="{AD1D9123-E72D-7D38-BDC7-0891F14F772D}"/>
                      </a:ext>
                    </a:extLst>
                  </p:cNvPr>
                  <p:cNvSpPr/>
                  <p:nvPr/>
                </p:nvSpPr>
                <p:spPr>
                  <a:xfrm>
                    <a:off x="16000055" y="8145017"/>
                    <a:ext cx="538536" cy="1838589"/>
                  </a:xfrm>
                  <a:custGeom>
                    <a:avLst/>
                    <a:gdLst>
                      <a:gd name="csX0" fmla="*/ 0 w 538536"/>
                      <a:gd name="csY0" fmla="*/ 1163809 h 1838589"/>
                      <a:gd name="csX1" fmla="*/ 538537 w 538536"/>
                      <a:gd name="csY1" fmla="*/ 1838589 h 1838589"/>
                      <a:gd name="csX2" fmla="*/ 538537 w 538536"/>
                      <a:gd name="csY2" fmla="*/ 674858 h 1838589"/>
                      <a:gd name="csX3" fmla="*/ 358 w 538536"/>
                      <a:gd name="csY3" fmla="*/ 78 h 1838589"/>
                      <a:gd name="csX4" fmla="*/ 0 w 538536"/>
                      <a:gd name="csY4" fmla="*/ 197 h 1838589"/>
                      <a:gd name="csX5" fmla="*/ 0 w 538536"/>
                      <a:gd name="csY5" fmla="*/ 1163809 h 1838589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9">
                        <a:moveTo>
                          <a:pt x="0" y="1163809"/>
                        </a:moveTo>
                        <a:lnTo>
                          <a:pt x="538537" y="1838589"/>
                        </a:lnTo>
                        <a:lnTo>
                          <a:pt x="538537" y="674858"/>
                        </a:lnTo>
                        <a:lnTo>
                          <a:pt x="358" y="78"/>
                        </a:lnTo>
                        <a:cubicBezTo>
                          <a:pt x="239" y="-41"/>
                          <a:pt x="0" y="-41"/>
                          <a:pt x="0" y="197"/>
                        </a:cubicBezTo>
                        <a:lnTo>
                          <a:pt x="0" y="116380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 133">
                    <a:extLst>
                      <a:ext uri="{FF2B5EF4-FFF2-40B4-BE49-F238E27FC236}">
                        <a16:creationId xmlns:a16="http://schemas.microsoft.com/office/drawing/2014/main" id="{01E947DB-1000-FFD2-278D-5E957FBF187D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35" name="Graphic 1">
                  <a:extLst>
                    <a:ext uri="{FF2B5EF4-FFF2-40B4-BE49-F238E27FC236}">
                      <a16:creationId xmlns:a16="http://schemas.microsoft.com/office/drawing/2014/main" id="{2DAE44DF-4771-0694-A309-60D656893950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491836" cy="6805731"/>
                  <a:chOff x="8985250" y="3224720"/>
                  <a:chExt cx="7491836" cy="6805731"/>
                </a:xfrm>
                <a:solidFill>
                  <a:srgbClr val="E85F5C"/>
                </a:solidFill>
              </p:grpSpPr>
              <p:sp>
                <p:nvSpPr>
                  <p:cNvPr id="136" name="Freeform 135">
                    <a:extLst>
                      <a:ext uri="{FF2B5EF4-FFF2-40B4-BE49-F238E27FC236}">
                        <a16:creationId xmlns:a16="http://schemas.microsoft.com/office/drawing/2014/main" id="{365A9E7E-98F9-0D4E-01EF-316D1D8887D4}"/>
                      </a:ext>
                    </a:extLst>
                  </p:cNvPr>
                  <p:cNvSpPr/>
                  <p:nvPr/>
                </p:nvSpPr>
                <p:spPr>
                  <a:xfrm>
                    <a:off x="15854514" y="8161426"/>
                    <a:ext cx="622571" cy="1869025"/>
                  </a:xfrm>
                  <a:custGeom>
                    <a:avLst/>
                    <a:gdLst>
                      <a:gd name="csX0" fmla="*/ 620784 w 622571"/>
                      <a:gd name="csY0" fmla="*/ 679071 h 1869025"/>
                      <a:gd name="csX1" fmla="*/ 536511 w 622571"/>
                      <a:gd name="csY1" fmla="*/ 708394 h 1869025"/>
                      <a:gd name="csX2" fmla="*/ 0 w 622571"/>
                      <a:gd name="csY2" fmla="*/ 29919 h 1869025"/>
                      <a:gd name="csX3" fmla="*/ 86181 w 622571"/>
                      <a:gd name="csY3" fmla="*/ 0 h 1869025"/>
                      <a:gd name="csX4" fmla="*/ 622572 w 622571"/>
                      <a:gd name="csY4" fmla="*/ 681336 h 1869025"/>
                      <a:gd name="csX5" fmla="*/ 622572 w 622571"/>
                      <a:gd name="csY5" fmla="*/ 1838987 h 1869025"/>
                      <a:gd name="csX6" fmla="*/ 536511 w 622571"/>
                      <a:gd name="csY6" fmla="*/ 1869026 h 1869025"/>
                      <a:gd name="csX7" fmla="*/ 536511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620784" y="679071"/>
                        </a:moveTo>
                        <a:lnTo>
                          <a:pt x="536511" y="708394"/>
                        </a:lnTo>
                        <a:lnTo>
                          <a:pt x="0" y="29919"/>
                        </a:lnTo>
                        <a:lnTo>
                          <a:pt x="86181" y="0"/>
                        </a:lnTo>
                        <a:lnTo>
                          <a:pt x="622572" y="681336"/>
                        </a:lnTo>
                        <a:lnTo>
                          <a:pt x="622572" y="1838987"/>
                        </a:lnTo>
                        <a:lnTo>
                          <a:pt x="536511" y="1869026"/>
                        </a:lnTo>
                        <a:lnTo>
                          <a:pt x="536511" y="708394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7" name="Freeform 136">
                    <a:extLst>
                      <a:ext uri="{FF2B5EF4-FFF2-40B4-BE49-F238E27FC236}">
                        <a16:creationId xmlns:a16="http://schemas.microsoft.com/office/drawing/2014/main" id="{5677C078-7FFE-D448-B1C7-B6245ED00B6C}"/>
                      </a:ext>
                    </a:extLst>
                  </p:cNvPr>
                  <p:cNvSpPr/>
                  <p:nvPr/>
                </p:nvSpPr>
                <p:spPr>
                  <a:xfrm>
                    <a:off x="15852368" y="8191862"/>
                    <a:ext cx="538536" cy="1838589"/>
                  </a:xfrm>
                  <a:custGeom>
                    <a:avLst/>
                    <a:gdLst>
                      <a:gd name="csX0" fmla="*/ 0 w 538536"/>
                      <a:gd name="csY0" fmla="*/ 1163809 h 1838589"/>
                      <a:gd name="csX1" fmla="*/ 538537 w 538536"/>
                      <a:gd name="csY1" fmla="*/ 1838589 h 1838589"/>
                      <a:gd name="csX2" fmla="*/ 538537 w 538536"/>
                      <a:gd name="csY2" fmla="*/ 674858 h 1838589"/>
                      <a:gd name="csX3" fmla="*/ 358 w 538536"/>
                      <a:gd name="csY3" fmla="*/ 78 h 1838589"/>
                      <a:gd name="csX4" fmla="*/ 0 w 538536"/>
                      <a:gd name="csY4" fmla="*/ 198 h 1838589"/>
                      <a:gd name="csX5" fmla="*/ 0 w 538536"/>
                      <a:gd name="csY5" fmla="*/ 1163809 h 1838589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9">
                        <a:moveTo>
                          <a:pt x="0" y="1163809"/>
                        </a:moveTo>
                        <a:lnTo>
                          <a:pt x="538537" y="1838589"/>
                        </a:lnTo>
                        <a:lnTo>
                          <a:pt x="538537" y="674858"/>
                        </a:lnTo>
                        <a:lnTo>
                          <a:pt x="358" y="78"/>
                        </a:lnTo>
                        <a:cubicBezTo>
                          <a:pt x="239" y="-41"/>
                          <a:pt x="0" y="-41"/>
                          <a:pt x="0" y="198"/>
                        </a:cubicBezTo>
                        <a:lnTo>
                          <a:pt x="0" y="116380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8" name="Freeform 137">
                    <a:extLst>
                      <a:ext uri="{FF2B5EF4-FFF2-40B4-BE49-F238E27FC236}">
                        <a16:creationId xmlns:a16="http://schemas.microsoft.com/office/drawing/2014/main" id="{77F915E0-8BDF-326C-79EF-1B3DB9812C4F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39" name="Graphic 1">
                <a:extLst>
                  <a:ext uri="{FF2B5EF4-FFF2-40B4-BE49-F238E27FC236}">
                    <a16:creationId xmlns:a16="http://schemas.microsoft.com/office/drawing/2014/main" id="{3A5FD590-D5E4-EC0D-6FEA-0916F66CA5A6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7175246" cy="6532052"/>
                <a:chOff x="8985250" y="3224720"/>
                <a:chExt cx="7175246" cy="6532052"/>
              </a:xfrm>
            </p:grpSpPr>
            <p:grpSp>
              <p:nvGrpSpPr>
                <p:cNvPr id="141" name="Graphic 1">
                  <a:extLst>
                    <a:ext uri="{FF2B5EF4-FFF2-40B4-BE49-F238E27FC236}">
                      <a16:creationId xmlns:a16="http://schemas.microsoft.com/office/drawing/2014/main" id="{C9B5E781-B2A3-8C3B-B664-E89156740322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175246" cy="6532052"/>
                  <a:chOff x="8985250" y="3224720"/>
                  <a:chExt cx="7175246" cy="6532052"/>
                </a:xfrm>
                <a:solidFill>
                  <a:srgbClr val="073B3A"/>
                </a:solidFill>
              </p:grpSpPr>
              <p:sp>
                <p:nvSpPr>
                  <p:cNvPr id="142" name="Freeform 141">
                    <a:extLst>
                      <a:ext uri="{FF2B5EF4-FFF2-40B4-BE49-F238E27FC236}">
                        <a16:creationId xmlns:a16="http://schemas.microsoft.com/office/drawing/2014/main" id="{F05A4501-AB3D-0B49-E683-75D488A2D123}"/>
                      </a:ext>
                    </a:extLst>
                  </p:cNvPr>
                  <p:cNvSpPr/>
                  <p:nvPr/>
                </p:nvSpPr>
                <p:spPr>
                  <a:xfrm>
                    <a:off x="15704563" y="8388260"/>
                    <a:ext cx="455932" cy="1368512"/>
                  </a:xfrm>
                  <a:custGeom>
                    <a:avLst/>
                    <a:gdLst>
                      <a:gd name="csX0" fmla="*/ 454502 w 455932"/>
                      <a:gd name="csY0" fmla="*/ 497175 h 1368512"/>
                      <a:gd name="csX1" fmla="*/ 392876 w 455932"/>
                      <a:gd name="csY1" fmla="*/ 518631 h 1368512"/>
                      <a:gd name="csX2" fmla="*/ 0 w 455932"/>
                      <a:gd name="csY2" fmla="*/ 21932 h 1368512"/>
                      <a:gd name="csX3" fmla="*/ 63056 w 455932"/>
                      <a:gd name="csY3" fmla="*/ 0 h 1368512"/>
                      <a:gd name="csX4" fmla="*/ 455933 w 455932"/>
                      <a:gd name="csY4" fmla="*/ 498844 h 1368512"/>
                      <a:gd name="csX5" fmla="*/ 455933 w 455932"/>
                      <a:gd name="csY5" fmla="*/ 1346580 h 1368512"/>
                      <a:gd name="csX6" fmla="*/ 392876 w 455932"/>
                      <a:gd name="csY6" fmla="*/ 1368513 h 1368512"/>
                      <a:gd name="csX7" fmla="*/ 392876 w 455932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932" h="1368512">
                        <a:moveTo>
                          <a:pt x="454502" y="497175"/>
                        </a:moveTo>
                        <a:lnTo>
                          <a:pt x="392876" y="518631"/>
                        </a:lnTo>
                        <a:lnTo>
                          <a:pt x="0" y="21932"/>
                        </a:lnTo>
                        <a:lnTo>
                          <a:pt x="63056" y="0"/>
                        </a:lnTo>
                        <a:lnTo>
                          <a:pt x="455933" y="498844"/>
                        </a:lnTo>
                        <a:lnTo>
                          <a:pt x="455933" y="1346580"/>
                        </a:lnTo>
                        <a:lnTo>
                          <a:pt x="392876" y="1368513"/>
                        </a:lnTo>
                        <a:lnTo>
                          <a:pt x="392876" y="518631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3" name="Freeform 142">
                    <a:extLst>
                      <a:ext uri="{FF2B5EF4-FFF2-40B4-BE49-F238E27FC236}">
                        <a16:creationId xmlns:a16="http://schemas.microsoft.com/office/drawing/2014/main" id="{6D2DBAF9-ADDE-B657-C8F1-2E5B809AC37F}"/>
                      </a:ext>
                    </a:extLst>
                  </p:cNvPr>
                  <p:cNvSpPr/>
                  <p:nvPr/>
                </p:nvSpPr>
                <p:spPr>
                  <a:xfrm>
                    <a:off x="15703014" y="8410500"/>
                    <a:ext cx="394425" cy="1346272"/>
                  </a:xfrm>
                  <a:custGeom>
                    <a:avLst/>
                    <a:gdLst>
                      <a:gd name="csX0" fmla="*/ 0 w 394425"/>
                      <a:gd name="csY0" fmla="*/ 852196 h 1346272"/>
                      <a:gd name="csX1" fmla="*/ 394426 w 394425"/>
                      <a:gd name="csY1" fmla="*/ 1346272 h 1346272"/>
                      <a:gd name="csX2" fmla="*/ 394426 w 394425"/>
                      <a:gd name="csY2" fmla="*/ 494125 h 1346272"/>
                      <a:gd name="csX3" fmla="*/ 357 w 394425"/>
                      <a:gd name="csY3" fmla="*/ 49 h 1346272"/>
                      <a:gd name="csX4" fmla="*/ 119 w 394425"/>
                      <a:gd name="csY4" fmla="*/ 169 h 1346272"/>
                      <a:gd name="csX5" fmla="*/ 119 w 394425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425" h="1346272">
                        <a:moveTo>
                          <a:pt x="0" y="852196"/>
                        </a:moveTo>
                        <a:lnTo>
                          <a:pt x="394426" y="1346272"/>
                        </a:lnTo>
                        <a:lnTo>
                          <a:pt x="394426" y="494125"/>
                        </a:lnTo>
                        <a:lnTo>
                          <a:pt x="357" y="49"/>
                        </a:lnTo>
                        <a:cubicBezTo>
                          <a:pt x="238" y="-70"/>
                          <a:pt x="119" y="49"/>
                          <a:pt x="119" y="169"/>
                        </a:cubicBezTo>
                        <a:lnTo>
                          <a:pt x="119" y="852196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4" name="Freeform 143">
                    <a:extLst>
                      <a:ext uri="{FF2B5EF4-FFF2-40B4-BE49-F238E27FC236}">
                        <a16:creationId xmlns:a16="http://schemas.microsoft.com/office/drawing/2014/main" id="{CD416321-9958-BA24-47A6-EAC07F486FB0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46" name="Graphic 1">
                  <a:extLst>
                    <a:ext uri="{FF2B5EF4-FFF2-40B4-BE49-F238E27FC236}">
                      <a16:creationId xmlns:a16="http://schemas.microsoft.com/office/drawing/2014/main" id="{4EC73317-78DE-5D03-1E71-F12F823B7A90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045200" cy="6532052"/>
                  <a:chOff x="8985250" y="3224720"/>
                  <a:chExt cx="7045200" cy="6532052"/>
                </a:xfrm>
                <a:solidFill>
                  <a:srgbClr val="E85F5C"/>
                </a:solidFill>
              </p:grpSpPr>
              <p:sp>
                <p:nvSpPr>
                  <p:cNvPr id="147" name="Freeform 146">
                    <a:extLst>
                      <a:ext uri="{FF2B5EF4-FFF2-40B4-BE49-F238E27FC236}">
                        <a16:creationId xmlns:a16="http://schemas.microsoft.com/office/drawing/2014/main" id="{640771D7-98A3-21CA-346E-EE6596993BB7}"/>
                      </a:ext>
                    </a:extLst>
                  </p:cNvPr>
                  <p:cNvSpPr/>
                  <p:nvPr/>
                </p:nvSpPr>
                <p:spPr>
                  <a:xfrm>
                    <a:off x="15574637" y="8388260"/>
                    <a:ext cx="455813" cy="1368512"/>
                  </a:xfrm>
                  <a:custGeom>
                    <a:avLst/>
                    <a:gdLst>
                      <a:gd name="csX0" fmla="*/ 454502 w 455813"/>
                      <a:gd name="csY0" fmla="*/ 497175 h 1368512"/>
                      <a:gd name="csX1" fmla="*/ 392758 w 455813"/>
                      <a:gd name="csY1" fmla="*/ 518631 h 1368512"/>
                      <a:gd name="csX2" fmla="*/ 0 w 455813"/>
                      <a:gd name="csY2" fmla="*/ 21932 h 1368512"/>
                      <a:gd name="csX3" fmla="*/ 63056 w 455813"/>
                      <a:gd name="csY3" fmla="*/ 0 h 1368512"/>
                      <a:gd name="csX4" fmla="*/ 455813 w 455813"/>
                      <a:gd name="csY4" fmla="*/ 498844 h 1368512"/>
                      <a:gd name="csX5" fmla="*/ 455813 w 455813"/>
                      <a:gd name="csY5" fmla="*/ 1346580 h 1368512"/>
                      <a:gd name="csX6" fmla="*/ 392758 w 455813"/>
                      <a:gd name="csY6" fmla="*/ 1368513 h 1368512"/>
                      <a:gd name="csX7" fmla="*/ 392758 w 455813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512">
                        <a:moveTo>
                          <a:pt x="454502" y="497175"/>
                        </a:moveTo>
                        <a:lnTo>
                          <a:pt x="392758" y="518631"/>
                        </a:lnTo>
                        <a:lnTo>
                          <a:pt x="0" y="21932"/>
                        </a:lnTo>
                        <a:lnTo>
                          <a:pt x="63056" y="0"/>
                        </a:lnTo>
                        <a:lnTo>
                          <a:pt x="455813" y="498844"/>
                        </a:lnTo>
                        <a:lnTo>
                          <a:pt x="455813" y="1346580"/>
                        </a:lnTo>
                        <a:lnTo>
                          <a:pt x="392758" y="1368513"/>
                        </a:lnTo>
                        <a:lnTo>
                          <a:pt x="392758" y="518631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8" name="Freeform 147">
                    <a:extLst>
                      <a:ext uri="{FF2B5EF4-FFF2-40B4-BE49-F238E27FC236}">
                        <a16:creationId xmlns:a16="http://schemas.microsoft.com/office/drawing/2014/main" id="{6D155F86-91C5-960F-5D94-8A1D83B5A6BB}"/>
                      </a:ext>
                    </a:extLst>
                  </p:cNvPr>
                  <p:cNvSpPr/>
                  <p:nvPr/>
                </p:nvSpPr>
                <p:spPr>
                  <a:xfrm>
                    <a:off x="15572968" y="8410500"/>
                    <a:ext cx="394426" cy="1346272"/>
                  </a:xfrm>
                  <a:custGeom>
                    <a:avLst/>
                    <a:gdLst>
                      <a:gd name="csX0" fmla="*/ 0 w 394426"/>
                      <a:gd name="csY0" fmla="*/ 852196 h 1346272"/>
                      <a:gd name="csX1" fmla="*/ 394427 w 394426"/>
                      <a:gd name="csY1" fmla="*/ 1346272 h 1346272"/>
                      <a:gd name="csX2" fmla="*/ 394427 w 394426"/>
                      <a:gd name="csY2" fmla="*/ 494125 h 1346272"/>
                      <a:gd name="csX3" fmla="*/ 358 w 394426"/>
                      <a:gd name="csY3" fmla="*/ 49 h 1346272"/>
                      <a:gd name="csX4" fmla="*/ 119 w 394426"/>
                      <a:gd name="csY4" fmla="*/ 169 h 1346272"/>
                      <a:gd name="csX5" fmla="*/ 119 w 394426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426" h="1346272">
                        <a:moveTo>
                          <a:pt x="0" y="852196"/>
                        </a:moveTo>
                        <a:lnTo>
                          <a:pt x="394427" y="1346272"/>
                        </a:lnTo>
                        <a:lnTo>
                          <a:pt x="394427" y="494125"/>
                        </a:lnTo>
                        <a:lnTo>
                          <a:pt x="358" y="49"/>
                        </a:lnTo>
                        <a:cubicBezTo>
                          <a:pt x="239" y="-70"/>
                          <a:pt x="119" y="49"/>
                          <a:pt x="119" y="169"/>
                        </a:cubicBezTo>
                        <a:lnTo>
                          <a:pt x="119" y="85219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9" name="Freeform 148">
                    <a:extLst>
                      <a:ext uri="{FF2B5EF4-FFF2-40B4-BE49-F238E27FC236}">
                        <a16:creationId xmlns:a16="http://schemas.microsoft.com/office/drawing/2014/main" id="{E1F69CFA-00A3-6C0C-141D-72E39152FF5B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50" name="Graphic 1">
                  <a:extLst>
                    <a:ext uri="{FF2B5EF4-FFF2-40B4-BE49-F238E27FC236}">
                      <a16:creationId xmlns:a16="http://schemas.microsoft.com/office/drawing/2014/main" id="{CBAA6D37-9E16-5179-8885-69DC23B8F1E9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879992" cy="6532052"/>
                  <a:chOff x="8985250" y="3224720"/>
                  <a:chExt cx="6879992" cy="6532052"/>
                </a:xfrm>
                <a:solidFill>
                  <a:srgbClr val="E85F5C"/>
                </a:solidFill>
              </p:grpSpPr>
              <p:sp>
                <p:nvSpPr>
                  <p:cNvPr id="151" name="Freeform 150">
                    <a:extLst>
                      <a:ext uri="{FF2B5EF4-FFF2-40B4-BE49-F238E27FC236}">
                        <a16:creationId xmlns:a16="http://schemas.microsoft.com/office/drawing/2014/main" id="{916F0AE4-69A2-541D-9E02-F554140077CC}"/>
                      </a:ext>
                    </a:extLst>
                  </p:cNvPr>
                  <p:cNvSpPr/>
                  <p:nvPr/>
                </p:nvSpPr>
                <p:spPr>
                  <a:xfrm>
                    <a:off x="15409429" y="8388260"/>
                    <a:ext cx="455813" cy="1368512"/>
                  </a:xfrm>
                  <a:custGeom>
                    <a:avLst/>
                    <a:gdLst>
                      <a:gd name="csX0" fmla="*/ 454502 w 455813"/>
                      <a:gd name="csY0" fmla="*/ 497175 h 1368512"/>
                      <a:gd name="csX1" fmla="*/ 392758 w 455813"/>
                      <a:gd name="csY1" fmla="*/ 518631 h 1368512"/>
                      <a:gd name="csX2" fmla="*/ 0 w 455813"/>
                      <a:gd name="csY2" fmla="*/ 21932 h 1368512"/>
                      <a:gd name="csX3" fmla="*/ 63056 w 455813"/>
                      <a:gd name="csY3" fmla="*/ 0 h 1368512"/>
                      <a:gd name="csX4" fmla="*/ 455813 w 455813"/>
                      <a:gd name="csY4" fmla="*/ 498844 h 1368512"/>
                      <a:gd name="csX5" fmla="*/ 455813 w 455813"/>
                      <a:gd name="csY5" fmla="*/ 1346580 h 1368512"/>
                      <a:gd name="csX6" fmla="*/ 392758 w 455813"/>
                      <a:gd name="csY6" fmla="*/ 1368513 h 1368512"/>
                      <a:gd name="csX7" fmla="*/ 392758 w 455813"/>
                      <a:gd name="csY7" fmla="*/ 518631 h 136851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512">
                        <a:moveTo>
                          <a:pt x="454502" y="497175"/>
                        </a:moveTo>
                        <a:lnTo>
                          <a:pt x="392758" y="518631"/>
                        </a:lnTo>
                        <a:lnTo>
                          <a:pt x="0" y="21932"/>
                        </a:lnTo>
                        <a:lnTo>
                          <a:pt x="63056" y="0"/>
                        </a:lnTo>
                        <a:lnTo>
                          <a:pt x="455813" y="498844"/>
                        </a:lnTo>
                        <a:lnTo>
                          <a:pt x="455813" y="1346580"/>
                        </a:lnTo>
                        <a:lnTo>
                          <a:pt x="392758" y="1368513"/>
                        </a:lnTo>
                        <a:lnTo>
                          <a:pt x="392758" y="518631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2" name="Freeform 151">
                    <a:extLst>
                      <a:ext uri="{FF2B5EF4-FFF2-40B4-BE49-F238E27FC236}">
                        <a16:creationId xmlns:a16="http://schemas.microsoft.com/office/drawing/2014/main" id="{C0838702-2A81-BB42-2B92-A2C69A7DBD84}"/>
                      </a:ext>
                    </a:extLst>
                  </p:cNvPr>
                  <p:cNvSpPr/>
                  <p:nvPr/>
                </p:nvSpPr>
                <p:spPr>
                  <a:xfrm>
                    <a:off x="15407760" y="8410500"/>
                    <a:ext cx="394426" cy="1346272"/>
                  </a:xfrm>
                  <a:custGeom>
                    <a:avLst/>
                    <a:gdLst>
                      <a:gd name="csX0" fmla="*/ 0 w 394426"/>
                      <a:gd name="csY0" fmla="*/ 852196 h 1346272"/>
                      <a:gd name="csX1" fmla="*/ 394427 w 394426"/>
                      <a:gd name="csY1" fmla="*/ 1346272 h 1346272"/>
                      <a:gd name="csX2" fmla="*/ 394427 w 394426"/>
                      <a:gd name="csY2" fmla="*/ 494125 h 1346272"/>
                      <a:gd name="csX3" fmla="*/ 358 w 394426"/>
                      <a:gd name="csY3" fmla="*/ 49 h 1346272"/>
                      <a:gd name="csX4" fmla="*/ 119 w 394426"/>
                      <a:gd name="csY4" fmla="*/ 169 h 1346272"/>
                      <a:gd name="csX5" fmla="*/ 119 w 394426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426" h="1346272">
                        <a:moveTo>
                          <a:pt x="0" y="852196"/>
                        </a:moveTo>
                        <a:lnTo>
                          <a:pt x="394427" y="1346272"/>
                        </a:lnTo>
                        <a:lnTo>
                          <a:pt x="394427" y="494125"/>
                        </a:lnTo>
                        <a:lnTo>
                          <a:pt x="358" y="49"/>
                        </a:lnTo>
                        <a:cubicBezTo>
                          <a:pt x="239" y="-70"/>
                          <a:pt x="119" y="49"/>
                          <a:pt x="119" y="169"/>
                        </a:cubicBezTo>
                        <a:lnTo>
                          <a:pt x="119" y="85219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3" name="Freeform 152">
                    <a:extLst>
                      <a:ext uri="{FF2B5EF4-FFF2-40B4-BE49-F238E27FC236}">
                        <a16:creationId xmlns:a16="http://schemas.microsoft.com/office/drawing/2014/main" id="{D1F037DC-BAF9-6653-7ABA-308B302E8CDF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54" name="Graphic 1">
                <a:extLst>
                  <a:ext uri="{FF2B5EF4-FFF2-40B4-BE49-F238E27FC236}">
                    <a16:creationId xmlns:a16="http://schemas.microsoft.com/office/drawing/2014/main" id="{83E4047F-2E76-B0B7-B70F-29A8475CFAD7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6636828" cy="6234892"/>
                <a:chOff x="8985250" y="3224720"/>
                <a:chExt cx="6636828" cy="6234892"/>
              </a:xfrm>
            </p:grpSpPr>
            <p:grpSp>
              <p:nvGrpSpPr>
                <p:cNvPr id="155" name="Graphic 1">
                  <a:extLst>
                    <a:ext uri="{FF2B5EF4-FFF2-40B4-BE49-F238E27FC236}">
                      <a16:creationId xmlns:a16="http://schemas.microsoft.com/office/drawing/2014/main" id="{81A0E10D-891D-3982-72A6-6C9907098FF0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636828" cy="6234892"/>
                  <a:chOff x="8985250" y="3224720"/>
                  <a:chExt cx="6636828" cy="6234892"/>
                </a:xfrm>
                <a:solidFill>
                  <a:srgbClr val="073B3A"/>
                </a:solidFill>
              </p:grpSpPr>
              <p:sp>
                <p:nvSpPr>
                  <p:cNvPr id="156" name="Freeform 155">
                    <a:extLst>
                      <a:ext uri="{FF2B5EF4-FFF2-40B4-BE49-F238E27FC236}">
                        <a16:creationId xmlns:a16="http://schemas.microsoft.com/office/drawing/2014/main" id="{576599D8-2BF5-4E8C-9E94-25E8D686948A}"/>
                      </a:ext>
                    </a:extLst>
                  </p:cNvPr>
                  <p:cNvSpPr/>
                  <p:nvPr/>
                </p:nvSpPr>
                <p:spPr>
                  <a:xfrm>
                    <a:off x="15267226" y="8697966"/>
                    <a:ext cx="223853" cy="759380"/>
                  </a:xfrm>
                  <a:custGeom>
                    <a:avLst/>
                    <a:gdLst>
                      <a:gd name="csX0" fmla="*/ 1311 w 223853"/>
                      <a:gd name="csY0" fmla="*/ 483676 h 759380"/>
                      <a:gd name="csX1" fmla="*/ 222304 w 223853"/>
                      <a:gd name="csY1" fmla="*/ 759381 h 759380"/>
                      <a:gd name="csX2" fmla="*/ 223854 w 223853"/>
                      <a:gd name="csY2" fmla="*/ 280443 h 759380"/>
                      <a:gd name="csX3" fmla="*/ 1430 w 223853"/>
                      <a:gd name="csY3" fmla="*/ 89 h 759380"/>
                      <a:gd name="csX4" fmla="*/ 0 w 223853"/>
                      <a:gd name="csY4" fmla="*/ 89 h 759380"/>
                      <a:gd name="csX5" fmla="*/ 1311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7" name="Freeform 156">
                    <a:extLst>
                      <a:ext uri="{FF2B5EF4-FFF2-40B4-BE49-F238E27FC236}">
                        <a16:creationId xmlns:a16="http://schemas.microsoft.com/office/drawing/2014/main" id="{EF2792EF-D7BA-1962-9824-9A0AFFE62F1C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8" name="Freeform 157">
                    <a:extLst>
                      <a:ext uri="{FF2B5EF4-FFF2-40B4-BE49-F238E27FC236}">
                        <a16:creationId xmlns:a16="http://schemas.microsoft.com/office/drawing/2014/main" id="{5A253158-A775-7226-C860-9EB6AB0BC03B}"/>
                      </a:ext>
                    </a:extLst>
                  </p:cNvPr>
                  <p:cNvSpPr/>
                  <p:nvPr/>
                </p:nvSpPr>
                <p:spPr>
                  <a:xfrm>
                    <a:off x="15271040" y="8685420"/>
                    <a:ext cx="351037" cy="774191"/>
                  </a:xfrm>
                  <a:custGeom>
                    <a:avLst/>
                    <a:gdLst>
                      <a:gd name="csX0" fmla="*/ 220516 w 351037"/>
                      <a:gd name="csY0" fmla="*/ 292155 h 774191"/>
                      <a:gd name="csX1" fmla="*/ 220516 w 351037"/>
                      <a:gd name="csY1" fmla="*/ 774191 h 774191"/>
                      <a:gd name="csX2" fmla="*/ 351038 w 351037"/>
                      <a:gd name="csY2" fmla="*/ 761795 h 774191"/>
                      <a:gd name="csX3" fmla="*/ 351038 w 351037"/>
                      <a:gd name="csY3" fmla="*/ 282261 h 774191"/>
                      <a:gd name="csX4" fmla="*/ 130164 w 351037"/>
                      <a:gd name="csY4" fmla="*/ 0 h 774191"/>
                      <a:gd name="csX5" fmla="*/ 0 w 351037"/>
                      <a:gd name="csY5" fmla="*/ 11920 h 774191"/>
                      <a:gd name="csX6" fmla="*/ 220516 w 351037"/>
                      <a:gd name="csY6" fmla="*/ 292155 h 774191"/>
                      <a:gd name="csX7" fmla="*/ 351038 w 351037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7" h="774191">
                        <a:moveTo>
                          <a:pt x="220516" y="292155"/>
                        </a:moveTo>
                        <a:lnTo>
                          <a:pt x="220516" y="774191"/>
                        </a:lnTo>
                        <a:lnTo>
                          <a:pt x="351038" y="761795"/>
                        </a:lnTo>
                        <a:lnTo>
                          <a:pt x="351038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516" y="292155"/>
                        </a:lnTo>
                        <a:lnTo>
                          <a:pt x="351038" y="282261"/>
                        </a:lnTo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59" name="Graphic 1">
                  <a:extLst>
                    <a:ext uri="{FF2B5EF4-FFF2-40B4-BE49-F238E27FC236}">
                      <a16:creationId xmlns:a16="http://schemas.microsoft.com/office/drawing/2014/main" id="{F4A53B76-C221-F745-B9E5-0D45AF70F22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447780" cy="6234892"/>
                  <a:chOff x="8985250" y="3224720"/>
                  <a:chExt cx="6447780" cy="6234892"/>
                </a:xfrm>
                <a:solidFill>
                  <a:srgbClr val="E85F5C"/>
                </a:solidFill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id="{7342B7BD-80A3-D5F8-49B6-ED7CFD90F967}"/>
                      </a:ext>
                    </a:extLst>
                  </p:cNvPr>
                  <p:cNvSpPr/>
                  <p:nvPr/>
                </p:nvSpPr>
                <p:spPr>
                  <a:xfrm>
                    <a:off x="15078297" y="8697966"/>
                    <a:ext cx="223853" cy="759380"/>
                  </a:xfrm>
                  <a:custGeom>
                    <a:avLst/>
                    <a:gdLst>
                      <a:gd name="csX0" fmla="*/ 1311 w 223853"/>
                      <a:gd name="csY0" fmla="*/ 483676 h 759380"/>
                      <a:gd name="csX1" fmla="*/ 222304 w 223853"/>
                      <a:gd name="csY1" fmla="*/ 759381 h 759380"/>
                      <a:gd name="csX2" fmla="*/ 223854 w 223853"/>
                      <a:gd name="csY2" fmla="*/ 280443 h 759380"/>
                      <a:gd name="csX3" fmla="*/ 1430 w 223853"/>
                      <a:gd name="csY3" fmla="*/ 89 h 759380"/>
                      <a:gd name="csX4" fmla="*/ 0 w 223853"/>
                      <a:gd name="csY4" fmla="*/ 89 h 759380"/>
                      <a:gd name="csX5" fmla="*/ 1311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4E7DED08-CAB0-96D9-A5A8-D7108DD2E14C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169EA795-9DF7-7134-E68A-4861299B031C}"/>
                      </a:ext>
                    </a:extLst>
                  </p:cNvPr>
                  <p:cNvSpPr/>
                  <p:nvPr/>
                </p:nvSpPr>
                <p:spPr>
                  <a:xfrm>
                    <a:off x="15082111" y="8685420"/>
                    <a:ext cx="350919" cy="774191"/>
                  </a:xfrm>
                  <a:custGeom>
                    <a:avLst/>
                    <a:gdLst>
                      <a:gd name="csX0" fmla="*/ 220397 w 350919"/>
                      <a:gd name="csY0" fmla="*/ 292155 h 774191"/>
                      <a:gd name="csX1" fmla="*/ 220397 w 350919"/>
                      <a:gd name="csY1" fmla="*/ 774191 h 774191"/>
                      <a:gd name="csX2" fmla="*/ 350919 w 350919"/>
                      <a:gd name="csY2" fmla="*/ 761795 h 774191"/>
                      <a:gd name="csX3" fmla="*/ 350919 w 350919"/>
                      <a:gd name="csY3" fmla="*/ 282261 h 774191"/>
                      <a:gd name="csX4" fmla="*/ 130164 w 350919"/>
                      <a:gd name="csY4" fmla="*/ 0 h 774191"/>
                      <a:gd name="csX5" fmla="*/ 0 w 350919"/>
                      <a:gd name="csY5" fmla="*/ 11920 h 774191"/>
                      <a:gd name="csX6" fmla="*/ 220397 w 350919"/>
                      <a:gd name="csY6" fmla="*/ 292155 h 774191"/>
                      <a:gd name="csX7" fmla="*/ 350919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220397" y="292155"/>
                        </a:moveTo>
                        <a:lnTo>
                          <a:pt x="220397" y="774191"/>
                        </a:lnTo>
                        <a:lnTo>
                          <a:pt x="350919" y="761795"/>
                        </a:lnTo>
                        <a:lnTo>
                          <a:pt x="350919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397" y="292155"/>
                        </a:lnTo>
                        <a:lnTo>
                          <a:pt x="350919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3" name="Graphic 1">
                  <a:extLst>
                    <a:ext uri="{FF2B5EF4-FFF2-40B4-BE49-F238E27FC236}">
                      <a16:creationId xmlns:a16="http://schemas.microsoft.com/office/drawing/2014/main" id="{E7FB59A8-703F-8E4E-656C-FE17C733CEFB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258851" cy="6234892"/>
                  <a:chOff x="8985250" y="3224720"/>
                  <a:chExt cx="6258851" cy="6234892"/>
                </a:xfrm>
                <a:solidFill>
                  <a:srgbClr val="E85F5C"/>
                </a:solidFill>
              </p:grpSpPr>
              <p:sp>
                <p:nvSpPr>
                  <p:cNvPr id="164" name="Freeform 163">
                    <a:extLst>
                      <a:ext uri="{FF2B5EF4-FFF2-40B4-BE49-F238E27FC236}">
                        <a16:creationId xmlns:a16="http://schemas.microsoft.com/office/drawing/2014/main" id="{C60DD8CA-D5FA-3503-161A-990B2E13B258}"/>
                      </a:ext>
                    </a:extLst>
                  </p:cNvPr>
                  <p:cNvSpPr/>
                  <p:nvPr/>
                </p:nvSpPr>
                <p:spPr>
                  <a:xfrm>
                    <a:off x="14889248" y="8697966"/>
                    <a:ext cx="223854" cy="759380"/>
                  </a:xfrm>
                  <a:custGeom>
                    <a:avLst/>
                    <a:gdLst>
                      <a:gd name="csX0" fmla="*/ 1311 w 223854"/>
                      <a:gd name="csY0" fmla="*/ 483676 h 759380"/>
                      <a:gd name="csX1" fmla="*/ 222305 w 223854"/>
                      <a:gd name="csY1" fmla="*/ 759381 h 759380"/>
                      <a:gd name="csX2" fmla="*/ 223854 w 223854"/>
                      <a:gd name="csY2" fmla="*/ 280443 h 759380"/>
                      <a:gd name="csX3" fmla="*/ 1430 w 223854"/>
                      <a:gd name="csY3" fmla="*/ 89 h 759380"/>
                      <a:gd name="csX4" fmla="*/ 0 w 223854"/>
                      <a:gd name="csY4" fmla="*/ 89 h 759380"/>
                      <a:gd name="csX5" fmla="*/ 1311 w 223854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4" h="759380">
                        <a:moveTo>
                          <a:pt x="1311" y="483676"/>
                        </a:moveTo>
                        <a:lnTo>
                          <a:pt x="222305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5" name="Freeform 164">
                    <a:extLst>
                      <a:ext uri="{FF2B5EF4-FFF2-40B4-BE49-F238E27FC236}">
                        <a16:creationId xmlns:a16="http://schemas.microsoft.com/office/drawing/2014/main" id="{A59F08DF-8C7E-BDAF-2EAA-F557F35176F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6" name="Freeform 165">
                    <a:extLst>
                      <a:ext uri="{FF2B5EF4-FFF2-40B4-BE49-F238E27FC236}">
                        <a16:creationId xmlns:a16="http://schemas.microsoft.com/office/drawing/2014/main" id="{6776357F-92C4-12EB-0E2D-AE4D117B22F7}"/>
                      </a:ext>
                    </a:extLst>
                  </p:cNvPr>
                  <p:cNvSpPr/>
                  <p:nvPr/>
                </p:nvSpPr>
                <p:spPr>
                  <a:xfrm>
                    <a:off x="14893063" y="8685420"/>
                    <a:ext cx="351038" cy="774191"/>
                  </a:xfrm>
                  <a:custGeom>
                    <a:avLst/>
                    <a:gdLst>
                      <a:gd name="csX0" fmla="*/ 220516 w 351038"/>
                      <a:gd name="csY0" fmla="*/ 292155 h 774191"/>
                      <a:gd name="csX1" fmla="*/ 220516 w 351038"/>
                      <a:gd name="csY1" fmla="*/ 774191 h 774191"/>
                      <a:gd name="csX2" fmla="*/ 351038 w 351038"/>
                      <a:gd name="csY2" fmla="*/ 761795 h 774191"/>
                      <a:gd name="csX3" fmla="*/ 351038 w 351038"/>
                      <a:gd name="csY3" fmla="*/ 282261 h 774191"/>
                      <a:gd name="csX4" fmla="*/ 130164 w 351038"/>
                      <a:gd name="csY4" fmla="*/ 0 h 774191"/>
                      <a:gd name="csX5" fmla="*/ 0 w 351038"/>
                      <a:gd name="csY5" fmla="*/ 11920 h 774191"/>
                      <a:gd name="csX6" fmla="*/ 220516 w 351038"/>
                      <a:gd name="csY6" fmla="*/ 292155 h 774191"/>
                      <a:gd name="csX7" fmla="*/ 351038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220516" y="292155"/>
                        </a:moveTo>
                        <a:lnTo>
                          <a:pt x="220516" y="774191"/>
                        </a:lnTo>
                        <a:lnTo>
                          <a:pt x="351038" y="761795"/>
                        </a:lnTo>
                        <a:lnTo>
                          <a:pt x="351038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516" y="292155"/>
                        </a:lnTo>
                        <a:lnTo>
                          <a:pt x="351038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7" name="Graphic 1">
                  <a:extLst>
                    <a:ext uri="{FF2B5EF4-FFF2-40B4-BE49-F238E27FC236}">
                      <a16:creationId xmlns:a16="http://schemas.microsoft.com/office/drawing/2014/main" id="{0C5F0CB2-BAC9-B345-C03D-7E742185FF0E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069922" cy="6234892"/>
                  <a:chOff x="8985250" y="3224720"/>
                  <a:chExt cx="6069922" cy="6234892"/>
                </a:xfrm>
                <a:solidFill>
                  <a:srgbClr val="E85F5C"/>
                </a:solidFill>
              </p:grpSpPr>
              <p:sp>
                <p:nvSpPr>
                  <p:cNvPr id="168" name="Freeform 167">
                    <a:extLst>
                      <a:ext uri="{FF2B5EF4-FFF2-40B4-BE49-F238E27FC236}">
                        <a16:creationId xmlns:a16="http://schemas.microsoft.com/office/drawing/2014/main" id="{5AEC927D-9EA7-DEC7-0606-A9F6DFA5B5FD}"/>
                      </a:ext>
                    </a:extLst>
                  </p:cNvPr>
                  <p:cNvSpPr/>
                  <p:nvPr/>
                </p:nvSpPr>
                <p:spPr>
                  <a:xfrm>
                    <a:off x="14700319" y="8697966"/>
                    <a:ext cx="223853" cy="759380"/>
                  </a:xfrm>
                  <a:custGeom>
                    <a:avLst/>
                    <a:gdLst>
                      <a:gd name="csX0" fmla="*/ 1311 w 223853"/>
                      <a:gd name="csY0" fmla="*/ 483676 h 759380"/>
                      <a:gd name="csX1" fmla="*/ 222304 w 223853"/>
                      <a:gd name="csY1" fmla="*/ 759381 h 759380"/>
                      <a:gd name="csX2" fmla="*/ 223854 w 223853"/>
                      <a:gd name="csY2" fmla="*/ 280443 h 759380"/>
                      <a:gd name="csX3" fmla="*/ 1430 w 223853"/>
                      <a:gd name="csY3" fmla="*/ 89 h 759380"/>
                      <a:gd name="csX4" fmla="*/ 0 w 223853"/>
                      <a:gd name="csY4" fmla="*/ 89 h 759380"/>
                      <a:gd name="csX5" fmla="*/ 1311 w 223853"/>
                      <a:gd name="csY5" fmla="*/ 483676 h 759380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0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9" name="Freeform 168">
                    <a:extLst>
                      <a:ext uri="{FF2B5EF4-FFF2-40B4-BE49-F238E27FC236}">
                        <a16:creationId xmlns:a16="http://schemas.microsoft.com/office/drawing/2014/main" id="{CB22A1F9-13B3-E4B1-DF0D-97EEB99501BE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0" name="Freeform 169">
                    <a:extLst>
                      <a:ext uri="{FF2B5EF4-FFF2-40B4-BE49-F238E27FC236}">
                        <a16:creationId xmlns:a16="http://schemas.microsoft.com/office/drawing/2014/main" id="{24439AE4-7CBD-B34F-8B3B-96BC457363F3}"/>
                      </a:ext>
                    </a:extLst>
                  </p:cNvPr>
                  <p:cNvSpPr/>
                  <p:nvPr/>
                </p:nvSpPr>
                <p:spPr>
                  <a:xfrm>
                    <a:off x="14704134" y="8685420"/>
                    <a:ext cx="351038" cy="774191"/>
                  </a:xfrm>
                  <a:custGeom>
                    <a:avLst/>
                    <a:gdLst>
                      <a:gd name="csX0" fmla="*/ 220516 w 351038"/>
                      <a:gd name="csY0" fmla="*/ 292155 h 774191"/>
                      <a:gd name="csX1" fmla="*/ 220516 w 351038"/>
                      <a:gd name="csY1" fmla="*/ 774191 h 774191"/>
                      <a:gd name="csX2" fmla="*/ 351038 w 351038"/>
                      <a:gd name="csY2" fmla="*/ 761795 h 774191"/>
                      <a:gd name="csX3" fmla="*/ 351038 w 351038"/>
                      <a:gd name="csY3" fmla="*/ 282261 h 774191"/>
                      <a:gd name="csX4" fmla="*/ 130164 w 351038"/>
                      <a:gd name="csY4" fmla="*/ 0 h 774191"/>
                      <a:gd name="csX5" fmla="*/ 0 w 351038"/>
                      <a:gd name="csY5" fmla="*/ 11920 h 774191"/>
                      <a:gd name="csX6" fmla="*/ 220516 w 351038"/>
                      <a:gd name="csY6" fmla="*/ 292155 h 774191"/>
                      <a:gd name="csX7" fmla="*/ 351038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220516" y="292155"/>
                        </a:moveTo>
                        <a:lnTo>
                          <a:pt x="220516" y="774191"/>
                        </a:lnTo>
                        <a:lnTo>
                          <a:pt x="351038" y="761795"/>
                        </a:lnTo>
                        <a:lnTo>
                          <a:pt x="351038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516" y="292155"/>
                        </a:lnTo>
                        <a:lnTo>
                          <a:pt x="351038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71" name="Graphic 1">
                <a:extLst>
                  <a:ext uri="{FF2B5EF4-FFF2-40B4-BE49-F238E27FC236}">
                    <a16:creationId xmlns:a16="http://schemas.microsoft.com/office/drawing/2014/main" id="{B43924A9-2343-38C0-24A1-533238E9505B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5826996" cy="6091139"/>
                <a:chOff x="8985250" y="3224720"/>
                <a:chExt cx="5826996" cy="6091139"/>
              </a:xfrm>
            </p:grpSpPr>
            <p:grpSp>
              <p:nvGrpSpPr>
                <p:cNvPr id="172" name="Graphic 1">
                  <a:extLst>
                    <a:ext uri="{FF2B5EF4-FFF2-40B4-BE49-F238E27FC236}">
                      <a16:creationId xmlns:a16="http://schemas.microsoft.com/office/drawing/2014/main" id="{17F1CB18-7A08-51C0-81FC-F0B62759040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826996" cy="6091139"/>
                  <a:chOff x="8985250" y="3224720"/>
                  <a:chExt cx="5826996" cy="6091139"/>
                </a:xfrm>
                <a:solidFill>
                  <a:srgbClr val="073B3A"/>
                </a:solidFill>
              </p:grpSpPr>
              <p:sp>
                <p:nvSpPr>
                  <p:cNvPr id="173" name="Freeform 172">
                    <a:extLst>
                      <a:ext uri="{FF2B5EF4-FFF2-40B4-BE49-F238E27FC236}">
                        <a16:creationId xmlns:a16="http://schemas.microsoft.com/office/drawing/2014/main" id="{2E6660D9-1B0B-A5E0-13FF-0B47CC8236CB}"/>
                      </a:ext>
                    </a:extLst>
                  </p:cNvPr>
                  <p:cNvSpPr/>
                  <p:nvPr/>
                </p:nvSpPr>
                <p:spPr>
                  <a:xfrm>
                    <a:off x="14589227" y="883722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4" name="Freeform 173">
                    <a:extLst>
                      <a:ext uri="{FF2B5EF4-FFF2-40B4-BE49-F238E27FC236}">
                        <a16:creationId xmlns:a16="http://schemas.microsoft.com/office/drawing/2014/main" id="{52995231-428E-6A1C-5E13-C97C5A3ED1BA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5" name="Freeform 174">
                    <a:extLst>
                      <a:ext uri="{FF2B5EF4-FFF2-40B4-BE49-F238E27FC236}">
                        <a16:creationId xmlns:a16="http://schemas.microsoft.com/office/drawing/2014/main" id="{7D50FAF3-A63E-398C-1EDF-8C9EFC818C27}"/>
                      </a:ext>
                    </a:extLst>
                  </p:cNvPr>
                  <p:cNvSpPr/>
                  <p:nvPr/>
                </p:nvSpPr>
                <p:spPr>
                  <a:xfrm>
                    <a:off x="14591730" y="8829173"/>
                    <a:ext cx="220516" cy="486685"/>
                  </a:xfrm>
                  <a:custGeom>
                    <a:avLst/>
                    <a:gdLst>
                      <a:gd name="csX0" fmla="*/ 138508 w 220516"/>
                      <a:gd name="csY0" fmla="*/ 183684 h 486685"/>
                      <a:gd name="csX1" fmla="*/ 138508 w 220516"/>
                      <a:gd name="csY1" fmla="*/ 486686 h 486685"/>
                      <a:gd name="csX2" fmla="*/ 220516 w 220516"/>
                      <a:gd name="csY2" fmla="*/ 478819 h 486685"/>
                      <a:gd name="csX3" fmla="*/ 220516 w 220516"/>
                      <a:gd name="csY3" fmla="*/ 177486 h 486685"/>
                      <a:gd name="csX4" fmla="*/ 81770 w 220516"/>
                      <a:gd name="csY4" fmla="*/ 0 h 486685"/>
                      <a:gd name="csX5" fmla="*/ 0 w 220516"/>
                      <a:gd name="csY5" fmla="*/ 7510 h 486685"/>
                      <a:gd name="csX6" fmla="*/ 138508 w 220516"/>
                      <a:gd name="csY6" fmla="*/ 183684 h 486685"/>
                      <a:gd name="csX7" fmla="*/ 220516 w 220516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685">
                        <a:moveTo>
                          <a:pt x="138508" y="183684"/>
                        </a:moveTo>
                        <a:lnTo>
                          <a:pt x="138508" y="486686"/>
                        </a:lnTo>
                        <a:lnTo>
                          <a:pt x="220516" y="478819"/>
                        </a:lnTo>
                        <a:lnTo>
                          <a:pt x="220516" y="177486"/>
                        </a:lnTo>
                        <a:lnTo>
                          <a:pt x="81770" y="0"/>
                        </a:lnTo>
                        <a:lnTo>
                          <a:pt x="0" y="7510"/>
                        </a:lnTo>
                        <a:lnTo>
                          <a:pt x="138508" y="183684"/>
                        </a:lnTo>
                        <a:lnTo>
                          <a:pt x="220516" y="177486"/>
                        </a:lnTo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76" name="Graphic 1">
                  <a:extLst>
                    <a:ext uri="{FF2B5EF4-FFF2-40B4-BE49-F238E27FC236}">
                      <a16:creationId xmlns:a16="http://schemas.microsoft.com/office/drawing/2014/main" id="{5904B9F9-667D-BEEE-1882-A6D8F0D62D2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708275" cy="6091139"/>
                  <a:chOff x="8985250" y="3224720"/>
                  <a:chExt cx="5708275" cy="6091139"/>
                </a:xfrm>
                <a:solidFill>
                  <a:srgbClr val="E85F5C"/>
                </a:solidFill>
              </p:grpSpPr>
              <p:sp>
                <p:nvSpPr>
                  <p:cNvPr id="177" name="Freeform 176">
                    <a:extLst>
                      <a:ext uri="{FF2B5EF4-FFF2-40B4-BE49-F238E27FC236}">
                        <a16:creationId xmlns:a16="http://schemas.microsoft.com/office/drawing/2014/main" id="{143A24BA-CBCE-6725-FA88-AF40AC6B143E}"/>
                      </a:ext>
                    </a:extLst>
                  </p:cNvPr>
                  <p:cNvSpPr/>
                  <p:nvPr/>
                </p:nvSpPr>
                <p:spPr>
                  <a:xfrm>
                    <a:off x="14470505" y="883722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8" name="Freeform 177">
                    <a:extLst>
                      <a:ext uri="{FF2B5EF4-FFF2-40B4-BE49-F238E27FC236}">
                        <a16:creationId xmlns:a16="http://schemas.microsoft.com/office/drawing/2014/main" id="{C1489B45-991F-17F4-3435-69BFC281C5A6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9" name="Freeform 178">
                    <a:extLst>
                      <a:ext uri="{FF2B5EF4-FFF2-40B4-BE49-F238E27FC236}">
                        <a16:creationId xmlns:a16="http://schemas.microsoft.com/office/drawing/2014/main" id="{4F7BF790-5CB7-FCFF-356A-C485EC35477B}"/>
                      </a:ext>
                    </a:extLst>
                  </p:cNvPr>
                  <p:cNvSpPr/>
                  <p:nvPr/>
                </p:nvSpPr>
                <p:spPr>
                  <a:xfrm>
                    <a:off x="14472890" y="8829173"/>
                    <a:ext cx="220635" cy="486685"/>
                  </a:xfrm>
                  <a:custGeom>
                    <a:avLst/>
                    <a:gdLst>
                      <a:gd name="csX0" fmla="*/ 138627 w 220635"/>
                      <a:gd name="csY0" fmla="*/ 183684 h 486685"/>
                      <a:gd name="csX1" fmla="*/ 138627 w 220635"/>
                      <a:gd name="csY1" fmla="*/ 486686 h 486685"/>
                      <a:gd name="csX2" fmla="*/ 220636 w 220635"/>
                      <a:gd name="csY2" fmla="*/ 478819 h 486685"/>
                      <a:gd name="csX3" fmla="*/ 220636 w 220635"/>
                      <a:gd name="csY3" fmla="*/ 177486 h 486685"/>
                      <a:gd name="csX4" fmla="*/ 81770 w 220635"/>
                      <a:gd name="csY4" fmla="*/ 0 h 486685"/>
                      <a:gd name="csX5" fmla="*/ 0 w 220635"/>
                      <a:gd name="csY5" fmla="*/ 7510 h 486685"/>
                      <a:gd name="csX6" fmla="*/ 138627 w 220635"/>
                      <a:gd name="csY6" fmla="*/ 183684 h 486685"/>
                      <a:gd name="csX7" fmla="*/ 220636 w 220635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685">
                        <a:moveTo>
                          <a:pt x="138627" y="183684"/>
                        </a:moveTo>
                        <a:lnTo>
                          <a:pt x="138627" y="486686"/>
                        </a:lnTo>
                        <a:lnTo>
                          <a:pt x="220636" y="478819"/>
                        </a:lnTo>
                        <a:lnTo>
                          <a:pt x="220636" y="177486"/>
                        </a:lnTo>
                        <a:lnTo>
                          <a:pt x="81770" y="0"/>
                        </a:lnTo>
                        <a:lnTo>
                          <a:pt x="0" y="7510"/>
                        </a:lnTo>
                        <a:lnTo>
                          <a:pt x="138627" y="183684"/>
                        </a:lnTo>
                        <a:lnTo>
                          <a:pt x="220636" y="177486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80" name="Graphic 1">
                  <a:extLst>
                    <a:ext uri="{FF2B5EF4-FFF2-40B4-BE49-F238E27FC236}">
                      <a16:creationId xmlns:a16="http://schemas.microsoft.com/office/drawing/2014/main" id="{F71E3132-0820-42B7-1324-7A29E425F024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589435" cy="6091139"/>
                  <a:chOff x="8985250" y="3224720"/>
                  <a:chExt cx="5589435" cy="6091139"/>
                </a:xfrm>
                <a:solidFill>
                  <a:srgbClr val="E85F5C"/>
                </a:solidFill>
              </p:grpSpPr>
              <p:sp>
                <p:nvSpPr>
                  <p:cNvPr id="181" name="Freeform 180">
                    <a:extLst>
                      <a:ext uri="{FF2B5EF4-FFF2-40B4-BE49-F238E27FC236}">
                        <a16:creationId xmlns:a16="http://schemas.microsoft.com/office/drawing/2014/main" id="{94894CDD-A9B0-50CF-A872-3B19198B65B7}"/>
                      </a:ext>
                    </a:extLst>
                  </p:cNvPr>
                  <p:cNvSpPr/>
                  <p:nvPr/>
                </p:nvSpPr>
                <p:spPr>
                  <a:xfrm>
                    <a:off x="14351665" y="883722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2" name="Freeform 181">
                    <a:extLst>
                      <a:ext uri="{FF2B5EF4-FFF2-40B4-BE49-F238E27FC236}">
                        <a16:creationId xmlns:a16="http://schemas.microsoft.com/office/drawing/2014/main" id="{4C94E532-A03E-A972-4F1F-44FE38B76C4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3" name="Freeform 182">
                    <a:extLst>
                      <a:ext uri="{FF2B5EF4-FFF2-40B4-BE49-F238E27FC236}">
                        <a16:creationId xmlns:a16="http://schemas.microsoft.com/office/drawing/2014/main" id="{6409BF56-3F67-C690-DCC1-57DD597044C9}"/>
                      </a:ext>
                    </a:extLst>
                  </p:cNvPr>
                  <p:cNvSpPr/>
                  <p:nvPr/>
                </p:nvSpPr>
                <p:spPr>
                  <a:xfrm>
                    <a:off x="14354168" y="8829173"/>
                    <a:ext cx="220516" cy="486685"/>
                  </a:xfrm>
                  <a:custGeom>
                    <a:avLst/>
                    <a:gdLst>
                      <a:gd name="csX0" fmla="*/ 138508 w 220516"/>
                      <a:gd name="csY0" fmla="*/ 183684 h 486685"/>
                      <a:gd name="csX1" fmla="*/ 138508 w 220516"/>
                      <a:gd name="csY1" fmla="*/ 486686 h 486685"/>
                      <a:gd name="csX2" fmla="*/ 220516 w 220516"/>
                      <a:gd name="csY2" fmla="*/ 478819 h 486685"/>
                      <a:gd name="csX3" fmla="*/ 220516 w 220516"/>
                      <a:gd name="csY3" fmla="*/ 177486 h 486685"/>
                      <a:gd name="csX4" fmla="*/ 81770 w 220516"/>
                      <a:gd name="csY4" fmla="*/ 0 h 486685"/>
                      <a:gd name="csX5" fmla="*/ 0 w 220516"/>
                      <a:gd name="csY5" fmla="*/ 7510 h 486685"/>
                      <a:gd name="csX6" fmla="*/ 138508 w 220516"/>
                      <a:gd name="csY6" fmla="*/ 183684 h 486685"/>
                      <a:gd name="csX7" fmla="*/ 220516 w 220516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685">
                        <a:moveTo>
                          <a:pt x="138508" y="183684"/>
                        </a:moveTo>
                        <a:lnTo>
                          <a:pt x="138508" y="486686"/>
                        </a:lnTo>
                        <a:lnTo>
                          <a:pt x="220516" y="478819"/>
                        </a:lnTo>
                        <a:lnTo>
                          <a:pt x="220516" y="177486"/>
                        </a:lnTo>
                        <a:lnTo>
                          <a:pt x="81770" y="0"/>
                        </a:lnTo>
                        <a:lnTo>
                          <a:pt x="0" y="7510"/>
                        </a:lnTo>
                        <a:lnTo>
                          <a:pt x="138508" y="183684"/>
                        </a:lnTo>
                        <a:lnTo>
                          <a:pt x="220516" y="177486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84" name="Graphic 1">
                  <a:extLst>
                    <a:ext uri="{FF2B5EF4-FFF2-40B4-BE49-F238E27FC236}">
                      <a16:creationId xmlns:a16="http://schemas.microsoft.com/office/drawing/2014/main" id="{BC6D4822-1CC6-EB46-DE58-D335D59FA9A2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470713" cy="6091139"/>
                  <a:chOff x="8985250" y="3224720"/>
                  <a:chExt cx="5470713" cy="6091139"/>
                </a:xfrm>
                <a:solidFill>
                  <a:srgbClr val="E85F5C"/>
                </a:solidFill>
              </p:grpSpPr>
              <p:sp>
                <p:nvSpPr>
                  <p:cNvPr id="185" name="Freeform 184">
                    <a:extLst>
                      <a:ext uri="{FF2B5EF4-FFF2-40B4-BE49-F238E27FC236}">
                        <a16:creationId xmlns:a16="http://schemas.microsoft.com/office/drawing/2014/main" id="{7C261BCE-613A-D107-6441-48FFFAD5CB28}"/>
                      </a:ext>
                    </a:extLst>
                  </p:cNvPr>
                  <p:cNvSpPr/>
                  <p:nvPr/>
                </p:nvSpPr>
                <p:spPr>
                  <a:xfrm>
                    <a:off x="14232944" y="883722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6" name="Freeform 185">
                    <a:extLst>
                      <a:ext uri="{FF2B5EF4-FFF2-40B4-BE49-F238E27FC236}">
                        <a16:creationId xmlns:a16="http://schemas.microsoft.com/office/drawing/2014/main" id="{ACE480C3-F8D0-2B4C-B75C-BD1554F9CA87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7" name="Freeform 186">
                    <a:extLst>
                      <a:ext uri="{FF2B5EF4-FFF2-40B4-BE49-F238E27FC236}">
                        <a16:creationId xmlns:a16="http://schemas.microsoft.com/office/drawing/2014/main" id="{95E7828B-D0F6-B402-B483-919AE77E0593}"/>
                      </a:ext>
                    </a:extLst>
                  </p:cNvPr>
                  <p:cNvSpPr/>
                  <p:nvPr/>
                </p:nvSpPr>
                <p:spPr>
                  <a:xfrm>
                    <a:off x="14235447" y="8829173"/>
                    <a:ext cx="220516" cy="486685"/>
                  </a:xfrm>
                  <a:custGeom>
                    <a:avLst/>
                    <a:gdLst>
                      <a:gd name="csX0" fmla="*/ 138508 w 220516"/>
                      <a:gd name="csY0" fmla="*/ 183684 h 486685"/>
                      <a:gd name="csX1" fmla="*/ 138508 w 220516"/>
                      <a:gd name="csY1" fmla="*/ 486686 h 486685"/>
                      <a:gd name="csX2" fmla="*/ 220516 w 220516"/>
                      <a:gd name="csY2" fmla="*/ 478819 h 486685"/>
                      <a:gd name="csX3" fmla="*/ 220516 w 220516"/>
                      <a:gd name="csY3" fmla="*/ 177486 h 486685"/>
                      <a:gd name="csX4" fmla="*/ 81770 w 220516"/>
                      <a:gd name="csY4" fmla="*/ 0 h 486685"/>
                      <a:gd name="csX5" fmla="*/ 0 w 220516"/>
                      <a:gd name="csY5" fmla="*/ 7510 h 486685"/>
                      <a:gd name="csX6" fmla="*/ 138508 w 220516"/>
                      <a:gd name="csY6" fmla="*/ 183684 h 486685"/>
                      <a:gd name="csX7" fmla="*/ 220516 w 220516"/>
                      <a:gd name="csY7" fmla="*/ 177486 h 48668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685">
                        <a:moveTo>
                          <a:pt x="138508" y="183684"/>
                        </a:moveTo>
                        <a:lnTo>
                          <a:pt x="138508" y="486686"/>
                        </a:lnTo>
                        <a:lnTo>
                          <a:pt x="220516" y="478819"/>
                        </a:lnTo>
                        <a:lnTo>
                          <a:pt x="220516" y="177486"/>
                        </a:lnTo>
                        <a:lnTo>
                          <a:pt x="81770" y="0"/>
                        </a:lnTo>
                        <a:lnTo>
                          <a:pt x="0" y="7510"/>
                        </a:lnTo>
                        <a:lnTo>
                          <a:pt x="138508" y="183684"/>
                        </a:lnTo>
                        <a:lnTo>
                          <a:pt x="220516" y="177486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974596C3-A47A-457C-CB87-A9847D8B5BDF}"/>
                </a:ext>
              </a:extLst>
            </p:cNvPr>
            <p:cNvSpPr txBox="1"/>
            <p:nvPr/>
          </p:nvSpPr>
          <p:spPr>
            <a:xfrm>
              <a:off x="8893809" y="3153248"/>
              <a:ext cx="97654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 dirty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SOURCE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6A7DA0A-459F-D792-9CCC-20042A1511A5}"/>
                </a:ext>
              </a:extLst>
            </p:cNvPr>
            <p:cNvSpPr txBox="1"/>
            <p:nvPr/>
          </p:nvSpPr>
          <p:spPr>
            <a:xfrm>
              <a:off x="8893809" y="3467930"/>
              <a:ext cx="100380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DOMAIN</a:t>
              </a: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7DC6D529-31C8-AADC-FF03-F708BF400B68}"/>
                </a:ext>
              </a:extLst>
            </p:cNvPr>
            <p:cNvSpPr txBox="1"/>
            <p:nvPr/>
          </p:nvSpPr>
          <p:spPr>
            <a:xfrm>
              <a:off x="11567744" y="3153239"/>
              <a:ext cx="14269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 dirty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PRE-TRAINED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D3236A1C-8E93-93DE-9488-645BC33CB36B}"/>
                </a:ext>
              </a:extLst>
            </p:cNvPr>
            <p:cNvSpPr txBox="1"/>
            <p:nvPr/>
          </p:nvSpPr>
          <p:spPr>
            <a:xfrm>
              <a:off x="11567744" y="3467922"/>
              <a:ext cx="87716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MODEL</a:t>
              </a:r>
            </a:p>
          </p:txBody>
        </p:sp>
        <p:sp>
          <p:nvSpPr>
            <p:cNvPr id="2048" name="TextBox 2047">
              <a:extLst>
                <a:ext uri="{FF2B5EF4-FFF2-40B4-BE49-F238E27FC236}">
                  <a16:creationId xmlns:a16="http://schemas.microsoft.com/office/drawing/2014/main" id="{11D46946-A0FD-16CE-D7E4-53310E1AA928}"/>
                </a:ext>
              </a:extLst>
            </p:cNvPr>
            <p:cNvSpPr txBox="1"/>
            <p:nvPr/>
          </p:nvSpPr>
          <p:spPr>
            <a:xfrm>
              <a:off x="13481051" y="7134201"/>
              <a:ext cx="115608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TRANSFER</a:t>
              </a:r>
            </a:p>
          </p:txBody>
        </p:sp>
        <p:sp>
          <p:nvSpPr>
            <p:cNvPr id="2049" name="TextBox 2048">
              <a:extLst>
                <a:ext uri="{FF2B5EF4-FFF2-40B4-BE49-F238E27FC236}">
                  <a16:creationId xmlns:a16="http://schemas.microsoft.com/office/drawing/2014/main" id="{CA287A23-E596-6B6D-8EFB-48B076EBC720}"/>
                </a:ext>
              </a:extLst>
            </p:cNvPr>
            <p:cNvSpPr txBox="1"/>
            <p:nvPr/>
          </p:nvSpPr>
          <p:spPr>
            <a:xfrm>
              <a:off x="13481051" y="7448884"/>
              <a:ext cx="116730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LEARNING</a:t>
              </a:r>
            </a:p>
          </p:txBody>
        </p:sp>
        <p:sp>
          <p:nvSpPr>
            <p:cNvPr id="2050" name="TextBox 2049">
              <a:extLst>
                <a:ext uri="{FF2B5EF4-FFF2-40B4-BE49-F238E27FC236}">
                  <a16:creationId xmlns:a16="http://schemas.microsoft.com/office/drawing/2014/main" id="{89D27B17-6EDD-27C8-08F2-77EE4D64E778}"/>
                </a:ext>
              </a:extLst>
            </p:cNvPr>
            <p:cNvSpPr txBox="1"/>
            <p:nvPr/>
          </p:nvSpPr>
          <p:spPr>
            <a:xfrm>
              <a:off x="17141909" y="3153239"/>
              <a:ext cx="97654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SOURCE</a:t>
              </a:r>
            </a:p>
          </p:txBody>
        </p:sp>
        <p:sp>
          <p:nvSpPr>
            <p:cNvPr id="2051" name="TextBox 2050">
              <a:extLst>
                <a:ext uri="{FF2B5EF4-FFF2-40B4-BE49-F238E27FC236}">
                  <a16:creationId xmlns:a16="http://schemas.microsoft.com/office/drawing/2014/main" id="{67866963-D782-2E48-E72B-8442B7DDA1DF}"/>
                </a:ext>
              </a:extLst>
            </p:cNvPr>
            <p:cNvSpPr txBox="1"/>
            <p:nvPr/>
          </p:nvSpPr>
          <p:spPr>
            <a:xfrm>
              <a:off x="17141909" y="3467922"/>
              <a:ext cx="103906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TARGETS</a:t>
              </a:r>
            </a:p>
          </p:txBody>
        </p:sp>
        <p:sp>
          <p:nvSpPr>
            <p:cNvPr id="2052" name="TextBox 2051">
              <a:extLst>
                <a:ext uri="{FF2B5EF4-FFF2-40B4-BE49-F238E27FC236}">
                  <a16:creationId xmlns:a16="http://schemas.microsoft.com/office/drawing/2014/main" id="{B97D36E4-96D8-8C0A-B31A-1F9A56912208}"/>
                </a:ext>
              </a:extLst>
            </p:cNvPr>
            <p:cNvSpPr txBox="1"/>
            <p:nvPr/>
          </p:nvSpPr>
          <p:spPr>
            <a:xfrm>
              <a:off x="8893804" y="7229560"/>
              <a:ext cx="92365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TARGET</a:t>
              </a:r>
            </a:p>
          </p:txBody>
        </p:sp>
        <p:sp>
          <p:nvSpPr>
            <p:cNvPr id="2053" name="TextBox 2052">
              <a:extLst>
                <a:ext uri="{FF2B5EF4-FFF2-40B4-BE49-F238E27FC236}">
                  <a16:creationId xmlns:a16="http://schemas.microsoft.com/office/drawing/2014/main" id="{99C189F9-9C55-B87F-1BFC-C5BF861AA776}"/>
                </a:ext>
              </a:extLst>
            </p:cNvPr>
            <p:cNvSpPr txBox="1"/>
            <p:nvPr/>
          </p:nvSpPr>
          <p:spPr>
            <a:xfrm>
              <a:off x="8893804" y="7544242"/>
              <a:ext cx="100380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DOMAIN</a:t>
              </a:r>
            </a:p>
          </p:txBody>
        </p:sp>
        <p:sp>
          <p:nvSpPr>
            <p:cNvPr id="2055" name="TextBox 2054">
              <a:extLst>
                <a:ext uri="{FF2B5EF4-FFF2-40B4-BE49-F238E27FC236}">
                  <a16:creationId xmlns:a16="http://schemas.microsoft.com/office/drawing/2014/main" id="{360D8856-403F-6CEC-C6E6-22D75B701D41}"/>
                </a:ext>
              </a:extLst>
            </p:cNvPr>
            <p:cNvSpPr txBox="1"/>
            <p:nvPr/>
          </p:nvSpPr>
          <p:spPr>
            <a:xfrm>
              <a:off x="17141921" y="7229572"/>
              <a:ext cx="92365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TARGET</a:t>
              </a:r>
            </a:p>
          </p:txBody>
        </p:sp>
        <p:sp>
          <p:nvSpPr>
            <p:cNvPr id="2056" name="TextBox 2055">
              <a:extLst>
                <a:ext uri="{FF2B5EF4-FFF2-40B4-BE49-F238E27FC236}">
                  <a16:creationId xmlns:a16="http://schemas.microsoft.com/office/drawing/2014/main" id="{09F703F4-6BF1-9F48-52DE-34305F60C18A}"/>
                </a:ext>
              </a:extLst>
            </p:cNvPr>
            <p:cNvSpPr txBox="1"/>
            <p:nvPr/>
          </p:nvSpPr>
          <p:spPr>
            <a:xfrm>
              <a:off x="17141921" y="7544254"/>
              <a:ext cx="96212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0" spc="0" baseline="0">
                  <a:ln/>
                  <a:solidFill>
                    <a:schemeClr val="tx1"/>
                  </a:solidFill>
                  <a:latin typeface="Europa-Regular"/>
                  <a:sym typeface="Europa-Regular"/>
                  <a:rtl val="0"/>
                </a:rPr>
                <a:t>OUTPUT</a:t>
              </a:r>
            </a:p>
          </p:txBody>
        </p:sp>
        <p:grpSp>
          <p:nvGrpSpPr>
            <p:cNvPr id="2057" name="Graphic 1">
              <a:extLst>
                <a:ext uri="{FF2B5EF4-FFF2-40B4-BE49-F238E27FC236}">
                  <a16:creationId xmlns:a16="http://schemas.microsoft.com/office/drawing/2014/main" id="{CADBAE01-F0F8-FCF8-652D-3D606882D16A}"/>
                </a:ext>
              </a:extLst>
            </p:cNvPr>
            <p:cNvGrpSpPr/>
            <p:nvPr/>
          </p:nvGrpSpPr>
          <p:grpSpPr>
            <a:xfrm>
              <a:off x="8985250" y="3224720"/>
              <a:ext cx="7832385" cy="3204997"/>
              <a:chOff x="8985250" y="3224720"/>
              <a:chExt cx="7832385" cy="3204997"/>
            </a:xfrm>
          </p:grpSpPr>
          <p:grpSp>
            <p:nvGrpSpPr>
              <p:cNvPr id="2058" name="Graphic 1">
                <a:extLst>
                  <a:ext uri="{FF2B5EF4-FFF2-40B4-BE49-F238E27FC236}">
                    <a16:creationId xmlns:a16="http://schemas.microsoft.com/office/drawing/2014/main" id="{7022FFC7-BD4F-BC75-BAB4-AF01F1A7DCD6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3529931" cy="2880420"/>
                <a:chOff x="8985250" y="3224720"/>
                <a:chExt cx="3529931" cy="2880420"/>
              </a:xfrm>
              <a:solidFill>
                <a:srgbClr val="2F9196"/>
              </a:solidFill>
            </p:grpSpPr>
            <p:grpSp>
              <p:nvGrpSpPr>
                <p:cNvPr id="2059" name="Graphic 1">
                  <a:extLst>
                    <a:ext uri="{FF2B5EF4-FFF2-40B4-BE49-F238E27FC236}">
                      <a16:creationId xmlns:a16="http://schemas.microsoft.com/office/drawing/2014/main" id="{67682DD5-7066-8D03-4D05-313EEDDFD7DD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382364" cy="2833695"/>
                  <a:chOff x="8985250" y="3224720"/>
                  <a:chExt cx="3382364" cy="2833695"/>
                </a:xfrm>
                <a:solidFill>
                  <a:srgbClr val="2F9196"/>
                </a:solidFill>
              </p:grpSpPr>
              <p:sp>
                <p:nvSpPr>
                  <p:cNvPr id="2060" name="Freeform 2059">
                    <a:extLst>
                      <a:ext uri="{FF2B5EF4-FFF2-40B4-BE49-F238E27FC236}">
                        <a16:creationId xmlns:a16="http://schemas.microsoft.com/office/drawing/2014/main" id="{B71D84EB-A00B-15BD-CE8D-E08CACB5D220}"/>
                      </a:ext>
                    </a:extLst>
                  </p:cNvPr>
                  <p:cNvSpPr/>
                  <p:nvPr/>
                </p:nvSpPr>
                <p:spPr>
                  <a:xfrm>
                    <a:off x="11742897" y="4189389"/>
                    <a:ext cx="622571" cy="1868906"/>
                  </a:xfrm>
                  <a:custGeom>
                    <a:avLst/>
                    <a:gdLst>
                      <a:gd name="csX0" fmla="*/ 1788 w 622571"/>
                      <a:gd name="csY0" fmla="*/ 678952 h 1868906"/>
                      <a:gd name="csX1" fmla="*/ 86061 w 622571"/>
                      <a:gd name="csY1" fmla="*/ 708275 h 1868906"/>
                      <a:gd name="csX2" fmla="*/ 622571 w 622571"/>
                      <a:gd name="csY2" fmla="*/ 29919 h 1868906"/>
                      <a:gd name="csX3" fmla="*/ 536391 w 622571"/>
                      <a:gd name="csY3" fmla="*/ 0 h 1868906"/>
                      <a:gd name="csX4" fmla="*/ 0 w 622571"/>
                      <a:gd name="csY4" fmla="*/ 681336 h 1868906"/>
                      <a:gd name="csX5" fmla="*/ 0 w 622571"/>
                      <a:gd name="csY5" fmla="*/ 1838988 h 1868906"/>
                      <a:gd name="csX6" fmla="*/ 86061 w 622571"/>
                      <a:gd name="csY6" fmla="*/ 1868906 h 1868906"/>
                      <a:gd name="csX7" fmla="*/ 86061 w 622571"/>
                      <a:gd name="csY7" fmla="*/ 708275 h 186890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8906">
                        <a:moveTo>
                          <a:pt x="1788" y="678952"/>
                        </a:moveTo>
                        <a:lnTo>
                          <a:pt x="86061" y="708275"/>
                        </a:lnTo>
                        <a:lnTo>
                          <a:pt x="622571" y="29919"/>
                        </a:lnTo>
                        <a:lnTo>
                          <a:pt x="536391" y="0"/>
                        </a:lnTo>
                        <a:lnTo>
                          <a:pt x="0" y="681336"/>
                        </a:lnTo>
                        <a:lnTo>
                          <a:pt x="0" y="1838988"/>
                        </a:lnTo>
                        <a:lnTo>
                          <a:pt x="86061" y="1868906"/>
                        </a:lnTo>
                        <a:lnTo>
                          <a:pt x="86061" y="708275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61" name="Freeform 2060">
                    <a:extLst>
                      <a:ext uri="{FF2B5EF4-FFF2-40B4-BE49-F238E27FC236}">
                        <a16:creationId xmlns:a16="http://schemas.microsoft.com/office/drawing/2014/main" id="{C5635982-3B03-5BB3-D1D6-53A759787CEA}"/>
                      </a:ext>
                    </a:extLst>
                  </p:cNvPr>
                  <p:cNvSpPr/>
                  <p:nvPr/>
                </p:nvSpPr>
                <p:spPr>
                  <a:xfrm>
                    <a:off x="11829077" y="4219826"/>
                    <a:ext cx="538536" cy="1838588"/>
                  </a:xfrm>
                  <a:custGeom>
                    <a:avLst/>
                    <a:gdLst>
                      <a:gd name="csX0" fmla="*/ 538537 w 538536"/>
                      <a:gd name="csY0" fmla="*/ 1163809 h 1838588"/>
                      <a:gd name="csX1" fmla="*/ 0 w 538536"/>
                      <a:gd name="csY1" fmla="*/ 1838589 h 1838588"/>
                      <a:gd name="csX2" fmla="*/ 0 w 538536"/>
                      <a:gd name="csY2" fmla="*/ 674858 h 1838588"/>
                      <a:gd name="csX3" fmla="*/ 538179 w 538536"/>
                      <a:gd name="csY3" fmla="*/ 78 h 1838588"/>
                      <a:gd name="csX4" fmla="*/ 538537 w 538536"/>
                      <a:gd name="csY4" fmla="*/ 197 h 1838588"/>
                      <a:gd name="csX5" fmla="*/ 538537 w 538536"/>
                      <a:gd name="csY5" fmla="*/ 1163809 h 1838588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8">
                        <a:moveTo>
                          <a:pt x="538537" y="1163809"/>
                        </a:moveTo>
                        <a:lnTo>
                          <a:pt x="0" y="1838589"/>
                        </a:lnTo>
                        <a:lnTo>
                          <a:pt x="0" y="674858"/>
                        </a:lnTo>
                        <a:lnTo>
                          <a:pt x="538179" y="78"/>
                        </a:lnTo>
                        <a:cubicBezTo>
                          <a:pt x="538298" y="-41"/>
                          <a:pt x="538537" y="-41"/>
                          <a:pt x="538537" y="197"/>
                        </a:cubicBezTo>
                        <a:lnTo>
                          <a:pt x="538537" y="116380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62" name="Freeform 2061">
                    <a:extLst>
                      <a:ext uri="{FF2B5EF4-FFF2-40B4-BE49-F238E27FC236}">
                        <a16:creationId xmlns:a16="http://schemas.microsoft.com/office/drawing/2014/main" id="{6D0502D8-2CBB-3F80-2EC4-E477C48EC204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63" name="Graphic 1">
                  <a:extLst>
                    <a:ext uri="{FF2B5EF4-FFF2-40B4-BE49-F238E27FC236}">
                      <a16:creationId xmlns:a16="http://schemas.microsoft.com/office/drawing/2014/main" id="{7B127F0B-BC4A-B10C-3CE0-2022B08F6291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529931" cy="2880420"/>
                  <a:chOff x="8985250" y="3224720"/>
                  <a:chExt cx="3529931" cy="2880420"/>
                </a:xfrm>
                <a:solidFill>
                  <a:srgbClr val="2F9196"/>
                </a:solidFill>
              </p:grpSpPr>
              <p:sp>
                <p:nvSpPr>
                  <p:cNvPr id="2064" name="Freeform 2063">
                    <a:extLst>
                      <a:ext uri="{FF2B5EF4-FFF2-40B4-BE49-F238E27FC236}">
                        <a16:creationId xmlns:a16="http://schemas.microsoft.com/office/drawing/2014/main" id="{8668F092-4404-7DDB-2647-4D622BB06B46}"/>
                      </a:ext>
                    </a:extLst>
                  </p:cNvPr>
                  <p:cNvSpPr/>
                  <p:nvPr/>
                </p:nvSpPr>
                <p:spPr>
                  <a:xfrm>
                    <a:off x="11890464" y="4236115"/>
                    <a:ext cx="622571" cy="1869025"/>
                  </a:xfrm>
                  <a:custGeom>
                    <a:avLst/>
                    <a:gdLst>
                      <a:gd name="csX0" fmla="*/ 1788 w 622571"/>
                      <a:gd name="csY0" fmla="*/ 679071 h 1869025"/>
                      <a:gd name="csX1" fmla="*/ 86180 w 622571"/>
                      <a:gd name="csY1" fmla="*/ 708394 h 1869025"/>
                      <a:gd name="csX2" fmla="*/ 622571 w 622571"/>
                      <a:gd name="csY2" fmla="*/ 29919 h 1869025"/>
                      <a:gd name="csX3" fmla="*/ 536391 w 622571"/>
                      <a:gd name="csY3" fmla="*/ 0 h 1869025"/>
                      <a:gd name="csX4" fmla="*/ 0 w 622571"/>
                      <a:gd name="csY4" fmla="*/ 681336 h 1869025"/>
                      <a:gd name="csX5" fmla="*/ 0 w 622571"/>
                      <a:gd name="csY5" fmla="*/ 1839107 h 1869025"/>
                      <a:gd name="csX6" fmla="*/ 86180 w 622571"/>
                      <a:gd name="csY6" fmla="*/ 1869025 h 1869025"/>
                      <a:gd name="csX7" fmla="*/ 86180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1788" y="679071"/>
                        </a:moveTo>
                        <a:lnTo>
                          <a:pt x="86180" y="708394"/>
                        </a:lnTo>
                        <a:lnTo>
                          <a:pt x="622571" y="29919"/>
                        </a:lnTo>
                        <a:lnTo>
                          <a:pt x="536391" y="0"/>
                        </a:lnTo>
                        <a:lnTo>
                          <a:pt x="0" y="681336"/>
                        </a:lnTo>
                        <a:lnTo>
                          <a:pt x="0" y="1839107"/>
                        </a:lnTo>
                        <a:lnTo>
                          <a:pt x="86180" y="1869025"/>
                        </a:lnTo>
                        <a:lnTo>
                          <a:pt x="86180" y="708394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65" name="Freeform 2064">
                    <a:extLst>
                      <a:ext uri="{FF2B5EF4-FFF2-40B4-BE49-F238E27FC236}">
                        <a16:creationId xmlns:a16="http://schemas.microsoft.com/office/drawing/2014/main" id="{1EFE5891-82DC-5A65-2F62-0C5499C38ED0}"/>
                      </a:ext>
                    </a:extLst>
                  </p:cNvPr>
                  <p:cNvSpPr/>
                  <p:nvPr/>
                </p:nvSpPr>
                <p:spPr>
                  <a:xfrm>
                    <a:off x="11976644" y="4266551"/>
                    <a:ext cx="538536" cy="1838588"/>
                  </a:xfrm>
                  <a:custGeom>
                    <a:avLst/>
                    <a:gdLst>
                      <a:gd name="csX0" fmla="*/ 538537 w 538536"/>
                      <a:gd name="csY0" fmla="*/ 1163809 h 1838588"/>
                      <a:gd name="csX1" fmla="*/ 0 w 538536"/>
                      <a:gd name="csY1" fmla="*/ 1838589 h 1838588"/>
                      <a:gd name="csX2" fmla="*/ 0 w 538536"/>
                      <a:gd name="csY2" fmla="*/ 674858 h 1838588"/>
                      <a:gd name="csX3" fmla="*/ 538179 w 538536"/>
                      <a:gd name="csY3" fmla="*/ 78 h 1838588"/>
                      <a:gd name="csX4" fmla="*/ 538537 w 538536"/>
                      <a:gd name="csY4" fmla="*/ 197 h 1838588"/>
                      <a:gd name="csX5" fmla="*/ 538537 w 538536"/>
                      <a:gd name="csY5" fmla="*/ 1163809 h 1838588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8">
                        <a:moveTo>
                          <a:pt x="538537" y="1163809"/>
                        </a:moveTo>
                        <a:lnTo>
                          <a:pt x="0" y="1838589"/>
                        </a:lnTo>
                        <a:lnTo>
                          <a:pt x="0" y="674858"/>
                        </a:lnTo>
                        <a:lnTo>
                          <a:pt x="538179" y="78"/>
                        </a:lnTo>
                        <a:cubicBezTo>
                          <a:pt x="538298" y="-41"/>
                          <a:pt x="538537" y="-41"/>
                          <a:pt x="538537" y="197"/>
                        </a:cubicBezTo>
                        <a:lnTo>
                          <a:pt x="538537" y="116380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66" name="Freeform 2065">
                    <a:extLst>
                      <a:ext uri="{FF2B5EF4-FFF2-40B4-BE49-F238E27FC236}">
                        <a16:creationId xmlns:a16="http://schemas.microsoft.com/office/drawing/2014/main" id="{C4F05DC8-EC77-D5FD-004C-21A034A912DE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067" name="Graphic 1">
                <a:extLst>
                  <a:ext uri="{FF2B5EF4-FFF2-40B4-BE49-F238E27FC236}">
                    <a16:creationId xmlns:a16="http://schemas.microsoft.com/office/drawing/2014/main" id="{C7CCFB54-18B5-FC8A-BE00-6C3B1EC081CE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3974539" cy="2606742"/>
                <a:chOff x="8985250" y="3224720"/>
                <a:chExt cx="3974539" cy="2606742"/>
              </a:xfrm>
            </p:grpSpPr>
            <p:grpSp>
              <p:nvGrpSpPr>
                <p:cNvPr id="2068" name="Graphic 1">
                  <a:extLst>
                    <a:ext uri="{FF2B5EF4-FFF2-40B4-BE49-F238E27FC236}">
                      <a16:creationId xmlns:a16="http://schemas.microsoft.com/office/drawing/2014/main" id="{0093DC85-98E8-B4EB-19DA-D0DFD6A3C3F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679286" cy="2606742"/>
                  <a:chOff x="8985250" y="3224720"/>
                  <a:chExt cx="3679286" cy="2606742"/>
                </a:xfrm>
                <a:solidFill>
                  <a:srgbClr val="DDB771"/>
                </a:solidFill>
              </p:grpSpPr>
              <p:sp>
                <p:nvSpPr>
                  <p:cNvPr id="2069" name="Freeform 2068">
                    <a:extLst>
                      <a:ext uri="{FF2B5EF4-FFF2-40B4-BE49-F238E27FC236}">
                        <a16:creationId xmlns:a16="http://schemas.microsoft.com/office/drawing/2014/main" id="{CDBF2014-2863-0FF2-239A-B580B9F9BA21}"/>
                      </a:ext>
                    </a:extLst>
                  </p:cNvPr>
                  <p:cNvSpPr/>
                  <p:nvPr/>
                </p:nvSpPr>
                <p:spPr>
                  <a:xfrm>
                    <a:off x="12207173" y="4463068"/>
                    <a:ext cx="455813" cy="1368393"/>
                  </a:xfrm>
                  <a:custGeom>
                    <a:avLst/>
                    <a:gdLst>
                      <a:gd name="csX0" fmla="*/ 1311 w 455813"/>
                      <a:gd name="csY0" fmla="*/ 497175 h 1368393"/>
                      <a:gd name="csX1" fmla="*/ 63056 w 455813"/>
                      <a:gd name="csY1" fmla="*/ 518631 h 1368393"/>
                      <a:gd name="csX2" fmla="*/ 455814 w 455813"/>
                      <a:gd name="csY2" fmla="*/ 21813 h 1368393"/>
                      <a:gd name="csX3" fmla="*/ 392758 w 455813"/>
                      <a:gd name="csY3" fmla="*/ 0 h 1368393"/>
                      <a:gd name="csX4" fmla="*/ 0 w 455813"/>
                      <a:gd name="csY4" fmla="*/ 498844 h 1368393"/>
                      <a:gd name="csX5" fmla="*/ 0 w 455813"/>
                      <a:gd name="csY5" fmla="*/ 1346461 h 1368393"/>
                      <a:gd name="csX6" fmla="*/ 63056 w 455813"/>
                      <a:gd name="csY6" fmla="*/ 1368394 h 1368393"/>
                      <a:gd name="csX7" fmla="*/ 63056 w 455813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393">
                        <a:moveTo>
                          <a:pt x="1311" y="497175"/>
                        </a:moveTo>
                        <a:lnTo>
                          <a:pt x="63056" y="518631"/>
                        </a:lnTo>
                        <a:lnTo>
                          <a:pt x="455814" y="21813"/>
                        </a:lnTo>
                        <a:lnTo>
                          <a:pt x="392758" y="0"/>
                        </a:lnTo>
                        <a:lnTo>
                          <a:pt x="0" y="498844"/>
                        </a:lnTo>
                        <a:lnTo>
                          <a:pt x="0" y="1346461"/>
                        </a:lnTo>
                        <a:lnTo>
                          <a:pt x="63056" y="1368394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0" name="Freeform 2069">
                    <a:extLst>
                      <a:ext uri="{FF2B5EF4-FFF2-40B4-BE49-F238E27FC236}">
                        <a16:creationId xmlns:a16="http://schemas.microsoft.com/office/drawing/2014/main" id="{9823B427-ADCC-CC4F-BD46-554116D985EF}"/>
                      </a:ext>
                    </a:extLst>
                  </p:cNvPr>
                  <p:cNvSpPr/>
                  <p:nvPr/>
                </p:nvSpPr>
                <p:spPr>
                  <a:xfrm>
                    <a:off x="12270229" y="4485189"/>
                    <a:ext cx="394307" cy="1346272"/>
                  </a:xfrm>
                  <a:custGeom>
                    <a:avLst/>
                    <a:gdLst>
                      <a:gd name="csX0" fmla="*/ 394307 w 394307"/>
                      <a:gd name="csY0" fmla="*/ 852196 h 1346272"/>
                      <a:gd name="csX1" fmla="*/ 0 w 394307"/>
                      <a:gd name="csY1" fmla="*/ 1346272 h 1346272"/>
                      <a:gd name="csX2" fmla="*/ 0 w 394307"/>
                      <a:gd name="csY2" fmla="*/ 494125 h 1346272"/>
                      <a:gd name="csX3" fmla="*/ 394069 w 394307"/>
                      <a:gd name="csY3" fmla="*/ 49 h 1346272"/>
                      <a:gd name="csX4" fmla="*/ 394307 w 394307"/>
                      <a:gd name="csY4" fmla="*/ 169 h 1346272"/>
                      <a:gd name="csX5" fmla="*/ 394307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394307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1" name="Freeform 2070">
                    <a:extLst>
                      <a:ext uri="{FF2B5EF4-FFF2-40B4-BE49-F238E27FC236}">
                        <a16:creationId xmlns:a16="http://schemas.microsoft.com/office/drawing/2014/main" id="{54D450A2-F152-C9C9-C823-AC096EBE6E08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72" name="Graphic 1">
                  <a:extLst>
                    <a:ext uri="{FF2B5EF4-FFF2-40B4-BE49-F238E27FC236}">
                      <a16:creationId xmlns:a16="http://schemas.microsoft.com/office/drawing/2014/main" id="{8045E7AA-B35D-4053-EDD8-226F299B8BF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809331" cy="2606742"/>
                  <a:chOff x="8985250" y="3224720"/>
                  <a:chExt cx="3809331" cy="2606742"/>
                </a:xfrm>
                <a:solidFill>
                  <a:srgbClr val="2F9196"/>
                </a:solidFill>
              </p:grpSpPr>
              <p:sp>
                <p:nvSpPr>
                  <p:cNvPr id="2073" name="Freeform 2072">
                    <a:extLst>
                      <a:ext uri="{FF2B5EF4-FFF2-40B4-BE49-F238E27FC236}">
                        <a16:creationId xmlns:a16="http://schemas.microsoft.com/office/drawing/2014/main" id="{F08E9E9C-338B-ADB4-0235-3C81E18BE27E}"/>
                      </a:ext>
                    </a:extLst>
                  </p:cNvPr>
                  <p:cNvSpPr/>
                  <p:nvPr/>
                </p:nvSpPr>
                <p:spPr>
                  <a:xfrm>
                    <a:off x="12337099" y="4463068"/>
                    <a:ext cx="455932" cy="1368393"/>
                  </a:xfrm>
                  <a:custGeom>
                    <a:avLst/>
                    <a:gdLst>
                      <a:gd name="csX0" fmla="*/ 1430 w 455932"/>
                      <a:gd name="csY0" fmla="*/ 497175 h 1368393"/>
                      <a:gd name="csX1" fmla="*/ 63056 w 455932"/>
                      <a:gd name="csY1" fmla="*/ 518631 h 1368393"/>
                      <a:gd name="csX2" fmla="*/ 455933 w 455932"/>
                      <a:gd name="csY2" fmla="*/ 21813 h 1368393"/>
                      <a:gd name="csX3" fmla="*/ 392877 w 455932"/>
                      <a:gd name="csY3" fmla="*/ 0 h 1368393"/>
                      <a:gd name="csX4" fmla="*/ 0 w 455932"/>
                      <a:gd name="csY4" fmla="*/ 498844 h 1368393"/>
                      <a:gd name="csX5" fmla="*/ 0 w 455932"/>
                      <a:gd name="csY5" fmla="*/ 1346461 h 1368393"/>
                      <a:gd name="csX6" fmla="*/ 63056 w 455932"/>
                      <a:gd name="csY6" fmla="*/ 1368394 h 1368393"/>
                      <a:gd name="csX7" fmla="*/ 63056 w 455932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932" h="1368393">
                        <a:moveTo>
                          <a:pt x="1430" y="497175"/>
                        </a:moveTo>
                        <a:lnTo>
                          <a:pt x="63056" y="518631"/>
                        </a:lnTo>
                        <a:lnTo>
                          <a:pt x="455933" y="21813"/>
                        </a:lnTo>
                        <a:lnTo>
                          <a:pt x="392877" y="0"/>
                        </a:lnTo>
                        <a:lnTo>
                          <a:pt x="0" y="498844"/>
                        </a:lnTo>
                        <a:lnTo>
                          <a:pt x="0" y="1346461"/>
                        </a:lnTo>
                        <a:lnTo>
                          <a:pt x="63056" y="1368394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4" name="Freeform 2073">
                    <a:extLst>
                      <a:ext uri="{FF2B5EF4-FFF2-40B4-BE49-F238E27FC236}">
                        <a16:creationId xmlns:a16="http://schemas.microsoft.com/office/drawing/2014/main" id="{D4D95AC3-136F-C269-62F4-252865FF54BB}"/>
                      </a:ext>
                    </a:extLst>
                  </p:cNvPr>
                  <p:cNvSpPr/>
                  <p:nvPr/>
                </p:nvSpPr>
                <p:spPr>
                  <a:xfrm>
                    <a:off x="12400274" y="4485189"/>
                    <a:ext cx="394306" cy="1346272"/>
                  </a:xfrm>
                  <a:custGeom>
                    <a:avLst/>
                    <a:gdLst>
                      <a:gd name="csX0" fmla="*/ 394307 w 394306"/>
                      <a:gd name="csY0" fmla="*/ 852196 h 1346272"/>
                      <a:gd name="csX1" fmla="*/ 0 w 394306"/>
                      <a:gd name="csY1" fmla="*/ 1346272 h 1346272"/>
                      <a:gd name="csX2" fmla="*/ 0 w 394306"/>
                      <a:gd name="csY2" fmla="*/ 494125 h 1346272"/>
                      <a:gd name="csX3" fmla="*/ 394069 w 394306"/>
                      <a:gd name="csY3" fmla="*/ 49 h 1346272"/>
                      <a:gd name="csX4" fmla="*/ 394307 w 394306"/>
                      <a:gd name="csY4" fmla="*/ 169 h 1346272"/>
                      <a:gd name="csX5" fmla="*/ 394307 w 394306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6" h="1346272">
                        <a:moveTo>
                          <a:pt x="394307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5" name="Freeform 2074">
                    <a:extLst>
                      <a:ext uri="{FF2B5EF4-FFF2-40B4-BE49-F238E27FC236}">
                        <a16:creationId xmlns:a16="http://schemas.microsoft.com/office/drawing/2014/main" id="{AB12B3B0-0DFF-1B38-9659-2286DAE3B75E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76" name="Graphic 1">
                  <a:extLst>
                    <a:ext uri="{FF2B5EF4-FFF2-40B4-BE49-F238E27FC236}">
                      <a16:creationId xmlns:a16="http://schemas.microsoft.com/office/drawing/2014/main" id="{474998AE-0ABD-E34B-07D1-B24C802BC8C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3974539" cy="2606742"/>
                  <a:chOff x="8985250" y="3224720"/>
                  <a:chExt cx="3974539" cy="2606742"/>
                </a:xfrm>
                <a:solidFill>
                  <a:srgbClr val="2F9196"/>
                </a:solidFill>
              </p:grpSpPr>
              <p:sp>
                <p:nvSpPr>
                  <p:cNvPr id="2077" name="Freeform 2076">
                    <a:extLst>
                      <a:ext uri="{FF2B5EF4-FFF2-40B4-BE49-F238E27FC236}">
                        <a16:creationId xmlns:a16="http://schemas.microsoft.com/office/drawing/2014/main" id="{4544D122-821A-9300-1F3B-A9991F85E701}"/>
                      </a:ext>
                    </a:extLst>
                  </p:cNvPr>
                  <p:cNvSpPr/>
                  <p:nvPr/>
                </p:nvSpPr>
                <p:spPr>
                  <a:xfrm>
                    <a:off x="12502427" y="4463068"/>
                    <a:ext cx="455813" cy="1368393"/>
                  </a:xfrm>
                  <a:custGeom>
                    <a:avLst/>
                    <a:gdLst>
                      <a:gd name="csX0" fmla="*/ 1311 w 455813"/>
                      <a:gd name="csY0" fmla="*/ 497175 h 1368393"/>
                      <a:gd name="csX1" fmla="*/ 63056 w 455813"/>
                      <a:gd name="csY1" fmla="*/ 518631 h 1368393"/>
                      <a:gd name="csX2" fmla="*/ 455813 w 455813"/>
                      <a:gd name="csY2" fmla="*/ 21813 h 1368393"/>
                      <a:gd name="csX3" fmla="*/ 392757 w 455813"/>
                      <a:gd name="csY3" fmla="*/ 0 h 1368393"/>
                      <a:gd name="csX4" fmla="*/ 0 w 455813"/>
                      <a:gd name="csY4" fmla="*/ 498844 h 1368393"/>
                      <a:gd name="csX5" fmla="*/ 0 w 455813"/>
                      <a:gd name="csY5" fmla="*/ 1346461 h 1368393"/>
                      <a:gd name="csX6" fmla="*/ 63056 w 455813"/>
                      <a:gd name="csY6" fmla="*/ 1368394 h 1368393"/>
                      <a:gd name="csX7" fmla="*/ 63056 w 455813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393">
                        <a:moveTo>
                          <a:pt x="1311" y="497175"/>
                        </a:moveTo>
                        <a:lnTo>
                          <a:pt x="63056" y="518631"/>
                        </a:lnTo>
                        <a:lnTo>
                          <a:pt x="455813" y="21813"/>
                        </a:lnTo>
                        <a:lnTo>
                          <a:pt x="392757" y="0"/>
                        </a:lnTo>
                        <a:lnTo>
                          <a:pt x="0" y="498844"/>
                        </a:lnTo>
                        <a:lnTo>
                          <a:pt x="0" y="1346461"/>
                        </a:lnTo>
                        <a:lnTo>
                          <a:pt x="63056" y="1368394"/>
                        </a:lnTo>
                        <a:lnTo>
                          <a:pt x="63056" y="518631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8" name="Freeform 2077">
                    <a:extLst>
                      <a:ext uri="{FF2B5EF4-FFF2-40B4-BE49-F238E27FC236}">
                        <a16:creationId xmlns:a16="http://schemas.microsoft.com/office/drawing/2014/main" id="{2EC00429-2795-B87F-54CC-46135DF42F2D}"/>
                      </a:ext>
                    </a:extLst>
                  </p:cNvPr>
                  <p:cNvSpPr/>
                  <p:nvPr/>
                </p:nvSpPr>
                <p:spPr>
                  <a:xfrm>
                    <a:off x="12565482" y="4485189"/>
                    <a:ext cx="394307" cy="1346272"/>
                  </a:xfrm>
                  <a:custGeom>
                    <a:avLst/>
                    <a:gdLst>
                      <a:gd name="csX0" fmla="*/ 394307 w 394307"/>
                      <a:gd name="csY0" fmla="*/ 852196 h 1346272"/>
                      <a:gd name="csX1" fmla="*/ 0 w 394307"/>
                      <a:gd name="csY1" fmla="*/ 1346272 h 1346272"/>
                      <a:gd name="csX2" fmla="*/ 0 w 394307"/>
                      <a:gd name="csY2" fmla="*/ 494125 h 1346272"/>
                      <a:gd name="csX3" fmla="*/ 394069 w 394307"/>
                      <a:gd name="csY3" fmla="*/ 49 h 1346272"/>
                      <a:gd name="csX4" fmla="*/ 394307 w 394307"/>
                      <a:gd name="csY4" fmla="*/ 169 h 1346272"/>
                      <a:gd name="csX5" fmla="*/ 394307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394307" y="852196"/>
                        </a:moveTo>
                        <a:lnTo>
                          <a:pt x="0" y="1346272"/>
                        </a:lnTo>
                        <a:lnTo>
                          <a:pt x="0" y="494125"/>
                        </a:lnTo>
                        <a:lnTo>
                          <a:pt x="394069" y="49"/>
                        </a:lnTo>
                        <a:cubicBezTo>
                          <a:pt x="394188" y="-70"/>
                          <a:pt x="394307" y="49"/>
                          <a:pt x="394307" y="169"/>
                        </a:cubicBezTo>
                        <a:lnTo>
                          <a:pt x="394307" y="85219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79" name="Freeform 2078">
                    <a:extLst>
                      <a:ext uri="{FF2B5EF4-FFF2-40B4-BE49-F238E27FC236}">
                        <a16:creationId xmlns:a16="http://schemas.microsoft.com/office/drawing/2014/main" id="{94663C76-0D50-642D-8C84-9ABC5FAAAD5A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080" name="Graphic 1">
                <a:extLst>
                  <a:ext uri="{FF2B5EF4-FFF2-40B4-BE49-F238E27FC236}">
                    <a16:creationId xmlns:a16="http://schemas.microsoft.com/office/drawing/2014/main" id="{4E4C1635-D40A-47FD-FB10-932FEFE2C8FD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4681980" cy="2309581"/>
                <a:chOff x="8985250" y="3224720"/>
                <a:chExt cx="4681980" cy="2309581"/>
              </a:xfrm>
            </p:grpSpPr>
            <p:grpSp>
              <p:nvGrpSpPr>
                <p:cNvPr id="2081" name="Graphic 1">
                  <a:extLst>
                    <a:ext uri="{FF2B5EF4-FFF2-40B4-BE49-F238E27FC236}">
                      <a16:creationId xmlns:a16="http://schemas.microsoft.com/office/drawing/2014/main" id="{E49EBB65-F255-0A0D-9CAD-424EC590901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115074" cy="2309581"/>
                  <a:chOff x="8985250" y="3224720"/>
                  <a:chExt cx="4115074" cy="2309581"/>
                </a:xfrm>
                <a:solidFill>
                  <a:srgbClr val="DDB771"/>
                </a:solidFill>
              </p:grpSpPr>
              <p:sp>
                <p:nvSpPr>
                  <p:cNvPr id="2082" name="Freeform 2081">
                    <a:extLst>
                      <a:ext uri="{FF2B5EF4-FFF2-40B4-BE49-F238E27FC236}">
                        <a16:creationId xmlns:a16="http://schemas.microsoft.com/office/drawing/2014/main" id="{D5F1570E-8233-D272-18AE-4A9E2FD7DAB5}"/>
                      </a:ext>
                    </a:extLst>
                  </p:cNvPr>
                  <p:cNvSpPr/>
                  <p:nvPr/>
                </p:nvSpPr>
                <p:spPr>
                  <a:xfrm>
                    <a:off x="12876470" y="4772655"/>
                    <a:ext cx="223853" cy="759381"/>
                  </a:xfrm>
                  <a:custGeom>
                    <a:avLst/>
                    <a:gdLst>
                      <a:gd name="csX0" fmla="*/ 222543 w 223853"/>
                      <a:gd name="csY0" fmla="*/ 483676 h 759381"/>
                      <a:gd name="csX1" fmla="*/ 1549 w 223853"/>
                      <a:gd name="csY1" fmla="*/ 759381 h 759381"/>
                      <a:gd name="csX2" fmla="*/ 0 w 223853"/>
                      <a:gd name="csY2" fmla="*/ 280443 h 759381"/>
                      <a:gd name="csX3" fmla="*/ 222423 w 223853"/>
                      <a:gd name="csY3" fmla="*/ 89 h 759381"/>
                      <a:gd name="csX4" fmla="*/ 223854 w 223853"/>
                      <a:gd name="csY4" fmla="*/ 89 h 759381"/>
                      <a:gd name="csX5" fmla="*/ 222543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222543" y="483676"/>
                        </a:moveTo>
                        <a:lnTo>
                          <a:pt x="1549" y="759381"/>
                        </a:lnTo>
                        <a:lnTo>
                          <a:pt x="0" y="280443"/>
                        </a:lnTo>
                        <a:lnTo>
                          <a:pt x="222423" y="89"/>
                        </a:lnTo>
                        <a:cubicBezTo>
                          <a:pt x="222423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83" name="Freeform 2082">
                    <a:extLst>
                      <a:ext uri="{FF2B5EF4-FFF2-40B4-BE49-F238E27FC236}">
                        <a16:creationId xmlns:a16="http://schemas.microsoft.com/office/drawing/2014/main" id="{131C2DC7-5105-8AB1-FDBE-4E0F7F1ADA16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84" name="Freeform 2083">
                    <a:extLst>
                      <a:ext uri="{FF2B5EF4-FFF2-40B4-BE49-F238E27FC236}">
                        <a16:creationId xmlns:a16="http://schemas.microsoft.com/office/drawing/2014/main" id="{7E2EFC54-403C-3AA1-3788-2018AC8B88DA}"/>
                      </a:ext>
                    </a:extLst>
                  </p:cNvPr>
                  <p:cNvSpPr/>
                  <p:nvPr/>
                </p:nvSpPr>
                <p:spPr>
                  <a:xfrm>
                    <a:off x="12745590" y="4760109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755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755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85" name="Graphic 1">
                  <a:extLst>
                    <a:ext uri="{FF2B5EF4-FFF2-40B4-BE49-F238E27FC236}">
                      <a16:creationId xmlns:a16="http://schemas.microsoft.com/office/drawing/2014/main" id="{FFD2C748-43CA-9A5D-3652-35B3AA3E51F9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304122" cy="2309581"/>
                  <a:chOff x="8985250" y="3224720"/>
                  <a:chExt cx="4304122" cy="2309581"/>
                </a:xfrm>
                <a:solidFill>
                  <a:srgbClr val="2F9196"/>
                </a:solidFill>
              </p:grpSpPr>
              <p:sp>
                <p:nvSpPr>
                  <p:cNvPr id="2086" name="Freeform 2085">
                    <a:extLst>
                      <a:ext uri="{FF2B5EF4-FFF2-40B4-BE49-F238E27FC236}">
                        <a16:creationId xmlns:a16="http://schemas.microsoft.com/office/drawing/2014/main" id="{651C9A9D-4C72-0F55-44A7-D6D75022126F}"/>
                      </a:ext>
                    </a:extLst>
                  </p:cNvPr>
                  <p:cNvSpPr/>
                  <p:nvPr/>
                </p:nvSpPr>
                <p:spPr>
                  <a:xfrm>
                    <a:off x="13065518" y="4772655"/>
                    <a:ext cx="223853" cy="759381"/>
                  </a:xfrm>
                  <a:custGeom>
                    <a:avLst/>
                    <a:gdLst>
                      <a:gd name="csX0" fmla="*/ 222543 w 223853"/>
                      <a:gd name="csY0" fmla="*/ 483676 h 759381"/>
                      <a:gd name="csX1" fmla="*/ 1550 w 223853"/>
                      <a:gd name="csY1" fmla="*/ 759381 h 759381"/>
                      <a:gd name="csX2" fmla="*/ 0 w 223853"/>
                      <a:gd name="csY2" fmla="*/ 280443 h 759381"/>
                      <a:gd name="csX3" fmla="*/ 222424 w 223853"/>
                      <a:gd name="csY3" fmla="*/ 89 h 759381"/>
                      <a:gd name="csX4" fmla="*/ 223854 w 223853"/>
                      <a:gd name="csY4" fmla="*/ 89 h 759381"/>
                      <a:gd name="csX5" fmla="*/ 222543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87" name="Freeform 2086">
                    <a:extLst>
                      <a:ext uri="{FF2B5EF4-FFF2-40B4-BE49-F238E27FC236}">
                        <a16:creationId xmlns:a16="http://schemas.microsoft.com/office/drawing/2014/main" id="{63873C53-CAC8-6857-4814-3FE80C9794C1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88" name="Freeform 2087">
                    <a:extLst>
                      <a:ext uri="{FF2B5EF4-FFF2-40B4-BE49-F238E27FC236}">
                        <a16:creationId xmlns:a16="http://schemas.microsoft.com/office/drawing/2014/main" id="{5F535E54-1117-6E4E-6606-4930AD1A3FF0}"/>
                      </a:ext>
                    </a:extLst>
                  </p:cNvPr>
                  <p:cNvSpPr/>
                  <p:nvPr/>
                </p:nvSpPr>
                <p:spPr>
                  <a:xfrm>
                    <a:off x="12934519" y="4760109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874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874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89" name="Graphic 1">
                  <a:extLst>
                    <a:ext uri="{FF2B5EF4-FFF2-40B4-BE49-F238E27FC236}">
                      <a16:creationId xmlns:a16="http://schemas.microsoft.com/office/drawing/2014/main" id="{8F9547B6-C6A8-A144-CC3D-562ADDE4AFF4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493051" cy="2309581"/>
                  <a:chOff x="8985250" y="3224720"/>
                  <a:chExt cx="4493051" cy="2309581"/>
                </a:xfrm>
                <a:solidFill>
                  <a:srgbClr val="2F9196"/>
                </a:solidFill>
              </p:grpSpPr>
              <p:sp>
                <p:nvSpPr>
                  <p:cNvPr id="2090" name="Freeform 2089">
                    <a:extLst>
                      <a:ext uri="{FF2B5EF4-FFF2-40B4-BE49-F238E27FC236}">
                        <a16:creationId xmlns:a16="http://schemas.microsoft.com/office/drawing/2014/main" id="{9AD2F5B4-2757-31DA-194F-241E6DFEE640}"/>
                      </a:ext>
                    </a:extLst>
                  </p:cNvPr>
                  <p:cNvSpPr/>
                  <p:nvPr/>
                </p:nvSpPr>
                <p:spPr>
                  <a:xfrm>
                    <a:off x="13254447" y="4772655"/>
                    <a:ext cx="223853" cy="759381"/>
                  </a:xfrm>
                  <a:custGeom>
                    <a:avLst/>
                    <a:gdLst>
                      <a:gd name="csX0" fmla="*/ 222543 w 223853"/>
                      <a:gd name="csY0" fmla="*/ 483676 h 759381"/>
                      <a:gd name="csX1" fmla="*/ 1550 w 223853"/>
                      <a:gd name="csY1" fmla="*/ 759381 h 759381"/>
                      <a:gd name="csX2" fmla="*/ 0 w 223853"/>
                      <a:gd name="csY2" fmla="*/ 280443 h 759381"/>
                      <a:gd name="csX3" fmla="*/ 222424 w 223853"/>
                      <a:gd name="csY3" fmla="*/ 89 h 759381"/>
                      <a:gd name="csX4" fmla="*/ 223854 w 223853"/>
                      <a:gd name="csY4" fmla="*/ 89 h 759381"/>
                      <a:gd name="csX5" fmla="*/ 222543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91" name="Freeform 2090">
                    <a:extLst>
                      <a:ext uri="{FF2B5EF4-FFF2-40B4-BE49-F238E27FC236}">
                        <a16:creationId xmlns:a16="http://schemas.microsoft.com/office/drawing/2014/main" id="{366427C4-6187-308D-C027-D6687D9D2CD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92" name="Freeform 2091">
                    <a:extLst>
                      <a:ext uri="{FF2B5EF4-FFF2-40B4-BE49-F238E27FC236}">
                        <a16:creationId xmlns:a16="http://schemas.microsoft.com/office/drawing/2014/main" id="{16CD7783-981F-9AE8-46D9-E2A5043886A1}"/>
                      </a:ext>
                    </a:extLst>
                  </p:cNvPr>
                  <p:cNvSpPr/>
                  <p:nvPr/>
                </p:nvSpPr>
                <p:spPr>
                  <a:xfrm>
                    <a:off x="13123448" y="4760109"/>
                    <a:ext cx="351038" cy="774191"/>
                  </a:xfrm>
                  <a:custGeom>
                    <a:avLst/>
                    <a:gdLst>
                      <a:gd name="csX0" fmla="*/ 130522 w 351038"/>
                      <a:gd name="csY0" fmla="*/ 292155 h 774191"/>
                      <a:gd name="csX1" fmla="*/ 130522 w 351038"/>
                      <a:gd name="csY1" fmla="*/ 774191 h 774191"/>
                      <a:gd name="csX2" fmla="*/ 0 w 351038"/>
                      <a:gd name="csY2" fmla="*/ 761795 h 774191"/>
                      <a:gd name="csX3" fmla="*/ 0 w 351038"/>
                      <a:gd name="csY3" fmla="*/ 282261 h 774191"/>
                      <a:gd name="csX4" fmla="*/ 220874 w 351038"/>
                      <a:gd name="csY4" fmla="*/ 0 h 774191"/>
                      <a:gd name="csX5" fmla="*/ 351038 w 351038"/>
                      <a:gd name="csY5" fmla="*/ 11920 h 774191"/>
                      <a:gd name="csX6" fmla="*/ 130522 w 351038"/>
                      <a:gd name="csY6" fmla="*/ 292155 h 774191"/>
                      <a:gd name="csX7" fmla="*/ 0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874" y="0"/>
                        </a:lnTo>
                        <a:lnTo>
                          <a:pt x="351038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93" name="Graphic 1">
                  <a:extLst>
                    <a:ext uri="{FF2B5EF4-FFF2-40B4-BE49-F238E27FC236}">
                      <a16:creationId xmlns:a16="http://schemas.microsoft.com/office/drawing/2014/main" id="{1935247E-A4D1-6ECF-589F-AF4F61F762EA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681980" cy="2309581"/>
                  <a:chOff x="8985250" y="3224720"/>
                  <a:chExt cx="4681980" cy="2309581"/>
                </a:xfrm>
                <a:solidFill>
                  <a:srgbClr val="2F9196"/>
                </a:solidFill>
              </p:grpSpPr>
              <p:sp>
                <p:nvSpPr>
                  <p:cNvPr id="2094" name="Freeform 2093">
                    <a:extLst>
                      <a:ext uri="{FF2B5EF4-FFF2-40B4-BE49-F238E27FC236}">
                        <a16:creationId xmlns:a16="http://schemas.microsoft.com/office/drawing/2014/main" id="{852B2F85-5DC1-F613-ED1B-3A6B29843590}"/>
                      </a:ext>
                    </a:extLst>
                  </p:cNvPr>
                  <p:cNvSpPr/>
                  <p:nvPr/>
                </p:nvSpPr>
                <p:spPr>
                  <a:xfrm>
                    <a:off x="13443376" y="4772655"/>
                    <a:ext cx="223853" cy="759381"/>
                  </a:xfrm>
                  <a:custGeom>
                    <a:avLst/>
                    <a:gdLst>
                      <a:gd name="csX0" fmla="*/ 222543 w 223853"/>
                      <a:gd name="csY0" fmla="*/ 483676 h 759381"/>
                      <a:gd name="csX1" fmla="*/ 1550 w 223853"/>
                      <a:gd name="csY1" fmla="*/ 759381 h 759381"/>
                      <a:gd name="csX2" fmla="*/ 0 w 223853"/>
                      <a:gd name="csY2" fmla="*/ 280443 h 759381"/>
                      <a:gd name="csX3" fmla="*/ 222424 w 223853"/>
                      <a:gd name="csY3" fmla="*/ 89 h 759381"/>
                      <a:gd name="csX4" fmla="*/ 223854 w 223853"/>
                      <a:gd name="csY4" fmla="*/ 89 h 759381"/>
                      <a:gd name="csX5" fmla="*/ 222543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222543" y="483676"/>
                        </a:moveTo>
                        <a:lnTo>
                          <a:pt x="1550" y="759381"/>
                        </a:lnTo>
                        <a:lnTo>
                          <a:pt x="0" y="280443"/>
                        </a:lnTo>
                        <a:lnTo>
                          <a:pt x="222424" y="89"/>
                        </a:lnTo>
                        <a:cubicBezTo>
                          <a:pt x="222424" y="-30"/>
                          <a:pt x="223854" y="-30"/>
                          <a:pt x="223854" y="89"/>
                        </a:cubicBezTo>
                        <a:lnTo>
                          <a:pt x="222543" y="483676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95" name="Freeform 2094">
                    <a:extLst>
                      <a:ext uri="{FF2B5EF4-FFF2-40B4-BE49-F238E27FC236}">
                        <a16:creationId xmlns:a16="http://schemas.microsoft.com/office/drawing/2014/main" id="{470CD112-B80E-63A3-FD14-5477AC80E186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096" name="Freeform 2095">
                    <a:extLst>
                      <a:ext uri="{FF2B5EF4-FFF2-40B4-BE49-F238E27FC236}">
                        <a16:creationId xmlns:a16="http://schemas.microsoft.com/office/drawing/2014/main" id="{DD0F8191-50B5-E0CC-679B-4E308BE79382}"/>
                      </a:ext>
                    </a:extLst>
                  </p:cNvPr>
                  <p:cNvSpPr/>
                  <p:nvPr/>
                </p:nvSpPr>
                <p:spPr>
                  <a:xfrm>
                    <a:off x="13312496" y="4760109"/>
                    <a:ext cx="350919" cy="774191"/>
                  </a:xfrm>
                  <a:custGeom>
                    <a:avLst/>
                    <a:gdLst>
                      <a:gd name="csX0" fmla="*/ 130522 w 350919"/>
                      <a:gd name="csY0" fmla="*/ 292155 h 774191"/>
                      <a:gd name="csX1" fmla="*/ 130522 w 350919"/>
                      <a:gd name="csY1" fmla="*/ 774191 h 774191"/>
                      <a:gd name="csX2" fmla="*/ 0 w 350919"/>
                      <a:gd name="csY2" fmla="*/ 761795 h 774191"/>
                      <a:gd name="csX3" fmla="*/ 0 w 350919"/>
                      <a:gd name="csY3" fmla="*/ 282261 h 774191"/>
                      <a:gd name="csX4" fmla="*/ 220755 w 350919"/>
                      <a:gd name="csY4" fmla="*/ 0 h 774191"/>
                      <a:gd name="csX5" fmla="*/ 350919 w 350919"/>
                      <a:gd name="csY5" fmla="*/ 11920 h 774191"/>
                      <a:gd name="csX6" fmla="*/ 130522 w 350919"/>
                      <a:gd name="csY6" fmla="*/ 292155 h 774191"/>
                      <a:gd name="csX7" fmla="*/ 0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130522" y="292155"/>
                        </a:moveTo>
                        <a:lnTo>
                          <a:pt x="130522" y="774191"/>
                        </a:lnTo>
                        <a:lnTo>
                          <a:pt x="0" y="761795"/>
                        </a:lnTo>
                        <a:lnTo>
                          <a:pt x="0" y="282261"/>
                        </a:lnTo>
                        <a:lnTo>
                          <a:pt x="220755" y="0"/>
                        </a:lnTo>
                        <a:lnTo>
                          <a:pt x="350919" y="11920"/>
                        </a:lnTo>
                        <a:lnTo>
                          <a:pt x="130522" y="292155"/>
                        </a:lnTo>
                        <a:lnTo>
                          <a:pt x="0" y="282261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097" name="Graphic 1">
                <a:extLst>
                  <a:ext uri="{FF2B5EF4-FFF2-40B4-BE49-F238E27FC236}">
                    <a16:creationId xmlns:a16="http://schemas.microsoft.com/office/drawing/2014/main" id="{B57455DF-C35A-270A-44BB-D432F8A10966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5149355" cy="2165828"/>
                <a:chOff x="8985250" y="3224720"/>
                <a:chExt cx="5149355" cy="2165828"/>
              </a:xfrm>
            </p:grpSpPr>
            <p:grpSp>
              <p:nvGrpSpPr>
                <p:cNvPr id="2098" name="Graphic 1">
                  <a:extLst>
                    <a:ext uri="{FF2B5EF4-FFF2-40B4-BE49-F238E27FC236}">
                      <a16:creationId xmlns:a16="http://schemas.microsoft.com/office/drawing/2014/main" id="{A74928A0-B8CC-FA36-B8A5-C62E5FE1958F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793072" cy="2165828"/>
                  <a:chOff x="8985250" y="3224720"/>
                  <a:chExt cx="4793072" cy="2165828"/>
                </a:xfrm>
                <a:solidFill>
                  <a:srgbClr val="DDB771"/>
                </a:solidFill>
              </p:grpSpPr>
              <p:sp>
                <p:nvSpPr>
                  <p:cNvPr id="2099" name="Freeform 2098">
                    <a:extLst>
                      <a:ext uri="{FF2B5EF4-FFF2-40B4-BE49-F238E27FC236}">
                        <a16:creationId xmlns:a16="http://schemas.microsoft.com/office/drawing/2014/main" id="{2BB5147E-E2FD-9A90-13F3-3A07B001EDDE}"/>
                      </a:ext>
                    </a:extLst>
                  </p:cNvPr>
                  <p:cNvSpPr/>
                  <p:nvPr/>
                </p:nvSpPr>
                <p:spPr>
                  <a:xfrm>
                    <a:off x="13637669" y="491191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4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4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0" name="Freeform 2099">
                    <a:extLst>
                      <a:ext uri="{FF2B5EF4-FFF2-40B4-BE49-F238E27FC236}">
                        <a16:creationId xmlns:a16="http://schemas.microsoft.com/office/drawing/2014/main" id="{028E6B86-9AE9-3995-3D88-E1F301966CDB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1" name="Freeform 2100">
                    <a:extLst>
                      <a:ext uri="{FF2B5EF4-FFF2-40B4-BE49-F238E27FC236}">
                        <a16:creationId xmlns:a16="http://schemas.microsoft.com/office/drawing/2014/main" id="{4087233B-9497-02E3-932F-D096C50372EC}"/>
                      </a:ext>
                    </a:extLst>
                  </p:cNvPr>
                  <p:cNvSpPr/>
                  <p:nvPr/>
                </p:nvSpPr>
                <p:spPr>
                  <a:xfrm>
                    <a:off x="13555303" y="4903982"/>
                    <a:ext cx="220635" cy="486566"/>
                  </a:xfrm>
                  <a:custGeom>
                    <a:avLst/>
                    <a:gdLst>
                      <a:gd name="csX0" fmla="*/ 82008 w 220635"/>
                      <a:gd name="csY0" fmla="*/ 183565 h 486566"/>
                      <a:gd name="csX1" fmla="*/ 82008 w 220635"/>
                      <a:gd name="csY1" fmla="*/ 486566 h 486566"/>
                      <a:gd name="csX2" fmla="*/ 0 w 220635"/>
                      <a:gd name="csY2" fmla="*/ 478699 h 486566"/>
                      <a:gd name="csX3" fmla="*/ 0 w 220635"/>
                      <a:gd name="csY3" fmla="*/ 177367 h 486566"/>
                      <a:gd name="csX4" fmla="*/ 138747 w 220635"/>
                      <a:gd name="csY4" fmla="*/ 0 h 486566"/>
                      <a:gd name="csX5" fmla="*/ 220636 w 220635"/>
                      <a:gd name="csY5" fmla="*/ 7509 h 486566"/>
                      <a:gd name="csX6" fmla="*/ 82008 w 220635"/>
                      <a:gd name="csY6" fmla="*/ 183565 h 486566"/>
                      <a:gd name="csX7" fmla="*/ 0 w 220635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566">
                        <a:moveTo>
                          <a:pt x="82008" y="183565"/>
                        </a:moveTo>
                        <a:lnTo>
                          <a:pt x="82008" y="486566"/>
                        </a:lnTo>
                        <a:lnTo>
                          <a:pt x="0" y="478699"/>
                        </a:lnTo>
                        <a:lnTo>
                          <a:pt x="0" y="177367"/>
                        </a:lnTo>
                        <a:lnTo>
                          <a:pt x="138747" y="0"/>
                        </a:lnTo>
                        <a:lnTo>
                          <a:pt x="220636" y="7509"/>
                        </a:lnTo>
                        <a:lnTo>
                          <a:pt x="82008" y="183565"/>
                        </a:lnTo>
                        <a:lnTo>
                          <a:pt x="0" y="177367"/>
                        </a:lnTo>
                      </a:path>
                    </a:pathLst>
                  </a:custGeom>
                  <a:solidFill>
                    <a:srgbClr val="DDB771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02" name="Graphic 1">
                  <a:extLst>
                    <a:ext uri="{FF2B5EF4-FFF2-40B4-BE49-F238E27FC236}">
                      <a16:creationId xmlns:a16="http://schemas.microsoft.com/office/drawing/2014/main" id="{FC3054B6-87CA-D472-B79B-4C494EB15C0E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4911794" cy="2165828"/>
                  <a:chOff x="8985250" y="3224720"/>
                  <a:chExt cx="4911794" cy="2165828"/>
                </a:xfrm>
                <a:solidFill>
                  <a:srgbClr val="2F9196"/>
                </a:solidFill>
              </p:grpSpPr>
              <p:sp>
                <p:nvSpPr>
                  <p:cNvPr id="2103" name="Freeform 2102">
                    <a:extLst>
                      <a:ext uri="{FF2B5EF4-FFF2-40B4-BE49-F238E27FC236}">
                        <a16:creationId xmlns:a16="http://schemas.microsoft.com/office/drawing/2014/main" id="{DEDED9D9-FCC5-F012-0C05-6C59546E59F3}"/>
                      </a:ext>
                    </a:extLst>
                  </p:cNvPr>
                  <p:cNvSpPr/>
                  <p:nvPr/>
                </p:nvSpPr>
                <p:spPr>
                  <a:xfrm>
                    <a:off x="13756390" y="491191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4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4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4" name="Freeform 2103">
                    <a:extLst>
                      <a:ext uri="{FF2B5EF4-FFF2-40B4-BE49-F238E27FC236}">
                        <a16:creationId xmlns:a16="http://schemas.microsoft.com/office/drawing/2014/main" id="{F6B2B430-0294-09DD-F59E-01081B37736E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5" name="Freeform 2104">
                    <a:extLst>
                      <a:ext uri="{FF2B5EF4-FFF2-40B4-BE49-F238E27FC236}">
                        <a16:creationId xmlns:a16="http://schemas.microsoft.com/office/drawing/2014/main" id="{050FAD25-79D0-1350-3004-7C145E4D4FED}"/>
                      </a:ext>
                    </a:extLst>
                  </p:cNvPr>
                  <p:cNvSpPr/>
                  <p:nvPr/>
                </p:nvSpPr>
                <p:spPr>
                  <a:xfrm>
                    <a:off x="13674143" y="4903982"/>
                    <a:ext cx="220516" cy="486566"/>
                  </a:xfrm>
                  <a:custGeom>
                    <a:avLst/>
                    <a:gdLst>
                      <a:gd name="csX0" fmla="*/ 82008 w 220516"/>
                      <a:gd name="csY0" fmla="*/ 183565 h 486566"/>
                      <a:gd name="csX1" fmla="*/ 82008 w 220516"/>
                      <a:gd name="csY1" fmla="*/ 486566 h 486566"/>
                      <a:gd name="csX2" fmla="*/ 0 w 220516"/>
                      <a:gd name="csY2" fmla="*/ 478699 h 486566"/>
                      <a:gd name="csX3" fmla="*/ 0 w 220516"/>
                      <a:gd name="csY3" fmla="*/ 177367 h 486566"/>
                      <a:gd name="csX4" fmla="*/ 138747 w 220516"/>
                      <a:gd name="csY4" fmla="*/ 0 h 486566"/>
                      <a:gd name="csX5" fmla="*/ 220516 w 220516"/>
                      <a:gd name="csY5" fmla="*/ 7509 h 486566"/>
                      <a:gd name="csX6" fmla="*/ 82008 w 220516"/>
                      <a:gd name="csY6" fmla="*/ 183565 h 486566"/>
                      <a:gd name="csX7" fmla="*/ 0 w 220516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566">
                        <a:moveTo>
                          <a:pt x="82008" y="183565"/>
                        </a:moveTo>
                        <a:lnTo>
                          <a:pt x="82008" y="486566"/>
                        </a:lnTo>
                        <a:lnTo>
                          <a:pt x="0" y="478699"/>
                        </a:lnTo>
                        <a:lnTo>
                          <a:pt x="0" y="177367"/>
                        </a:lnTo>
                        <a:lnTo>
                          <a:pt x="138747" y="0"/>
                        </a:lnTo>
                        <a:lnTo>
                          <a:pt x="220516" y="7509"/>
                        </a:lnTo>
                        <a:lnTo>
                          <a:pt x="82008" y="183565"/>
                        </a:lnTo>
                        <a:lnTo>
                          <a:pt x="0" y="177367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06" name="Graphic 1">
                  <a:extLst>
                    <a:ext uri="{FF2B5EF4-FFF2-40B4-BE49-F238E27FC236}">
                      <a16:creationId xmlns:a16="http://schemas.microsoft.com/office/drawing/2014/main" id="{9CB014E7-39DA-62D6-2D0C-47CC87CD409D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030634" cy="2165828"/>
                  <a:chOff x="8985250" y="3224720"/>
                  <a:chExt cx="5030634" cy="2165828"/>
                </a:xfrm>
                <a:solidFill>
                  <a:srgbClr val="2F9196"/>
                </a:solidFill>
              </p:grpSpPr>
              <p:sp>
                <p:nvSpPr>
                  <p:cNvPr id="2107" name="Freeform 2106">
                    <a:extLst>
                      <a:ext uri="{FF2B5EF4-FFF2-40B4-BE49-F238E27FC236}">
                        <a16:creationId xmlns:a16="http://schemas.microsoft.com/office/drawing/2014/main" id="{B07B3EBE-18C9-B2B2-88F2-7F385BE11D22}"/>
                      </a:ext>
                    </a:extLst>
                  </p:cNvPr>
                  <p:cNvSpPr/>
                  <p:nvPr/>
                </p:nvSpPr>
                <p:spPr>
                  <a:xfrm>
                    <a:off x="13875230" y="491191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4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4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8" name="Freeform 2107">
                    <a:extLst>
                      <a:ext uri="{FF2B5EF4-FFF2-40B4-BE49-F238E27FC236}">
                        <a16:creationId xmlns:a16="http://schemas.microsoft.com/office/drawing/2014/main" id="{C969712F-108B-CEDD-90FD-3FD63DB47E77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09" name="Freeform 2108">
                    <a:extLst>
                      <a:ext uri="{FF2B5EF4-FFF2-40B4-BE49-F238E27FC236}">
                        <a16:creationId xmlns:a16="http://schemas.microsoft.com/office/drawing/2014/main" id="{796FA9AC-0F06-EC8F-528C-D6B2B3EBC236}"/>
                      </a:ext>
                    </a:extLst>
                  </p:cNvPr>
                  <p:cNvSpPr/>
                  <p:nvPr/>
                </p:nvSpPr>
                <p:spPr>
                  <a:xfrm>
                    <a:off x="13792864" y="4903982"/>
                    <a:ext cx="220516" cy="486566"/>
                  </a:xfrm>
                  <a:custGeom>
                    <a:avLst/>
                    <a:gdLst>
                      <a:gd name="csX0" fmla="*/ 82008 w 220516"/>
                      <a:gd name="csY0" fmla="*/ 183565 h 486566"/>
                      <a:gd name="csX1" fmla="*/ 82008 w 220516"/>
                      <a:gd name="csY1" fmla="*/ 486566 h 486566"/>
                      <a:gd name="csX2" fmla="*/ 0 w 220516"/>
                      <a:gd name="csY2" fmla="*/ 478699 h 486566"/>
                      <a:gd name="csX3" fmla="*/ 0 w 220516"/>
                      <a:gd name="csY3" fmla="*/ 177367 h 486566"/>
                      <a:gd name="csX4" fmla="*/ 138747 w 220516"/>
                      <a:gd name="csY4" fmla="*/ 0 h 486566"/>
                      <a:gd name="csX5" fmla="*/ 220516 w 220516"/>
                      <a:gd name="csY5" fmla="*/ 7509 h 486566"/>
                      <a:gd name="csX6" fmla="*/ 82008 w 220516"/>
                      <a:gd name="csY6" fmla="*/ 183565 h 486566"/>
                      <a:gd name="csX7" fmla="*/ 0 w 220516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566">
                        <a:moveTo>
                          <a:pt x="82008" y="183565"/>
                        </a:moveTo>
                        <a:lnTo>
                          <a:pt x="82008" y="486566"/>
                        </a:lnTo>
                        <a:lnTo>
                          <a:pt x="0" y="478699"/>
                        </a:lnTo>
                        <a:lnTo>
                          <a:pt x="0" y="177367"/>
                        </a:lnTo>
                        <a:lnTo>
                          <a:pt x="138747" y="0"/>
                        </a:lnTo>
                        <a:lnTo>
                          <a:pt x="220516" y="7509"/>
                        </a:lnTo>
                        <a:lnTo>
                          <a:pt x="82008" y="183565"/>
                        </a:lnTo>
                        <a:lnTo>
                          <a:pt x="0" y="177367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10" name="Graphic 1">
                  <a:extLst>
                    <a:ext uri="{FF2B5EF4-FFF2-40B4-BE49-F238E27FC236}">
                      <a16:creationId xmlns:a16="http://schemas.microsoft.com/office/drawing/2014/main" id="{D5AC7DFA-0890-45CF-1B54-57C6673C431B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149355" cy="2165828"/>
                  <a:chOff x="8985250" y="3224720"/>
                  <a:chExt cx="5149355" cy="2165828"/>
                </a:xfrm>
                <a:solidFill>
                  <a:srgbClr val="2F9196"/>
                </a:solidFill>
              </p:grpSpPr>
              <p:sp>
                <p:nvSpPr>
                  <p:cNvPr id="2111" name="Freeform 2110">
                    <a:extLst>
                      <a:ext uri="{FF2B5EF4-FFF2-40B4-BE49-F238E27FC236}">
                        <a16:creationId xmlns:a16="http://schemas.microsoft.com/office/drawing/2014/main" id="{5A033505-3C0B-9880-FE43-ADD4D914AA65}"/>
                      </a:ext>
                    </a:extLst>
                  </p:cNvPr>
                  <p:cNvSpPr/>
                  <p:nvPr/>
                </p:nvSpPr>
                <p:spPr>
                  <a:xfrm>
                    <a:off x="13993952" y="4911915"/>
                    <a:ext cx="140653" cy="477202"/>
                  </a:xfrm>
                  <a:custGeom>
                    <a:avLst/>
                    <a:gdLst>
                      <a:gd name="csX0" fmla="*/ 139819 w 140653"/>
                      <a:gd name="csY0" fmla="*/ 303889 h 477202"/>
                      <a:gd name="csX1" fmla="*/ 953 w 140653"/>
                      <a:gd name="csY1" fmla="*/ 477203 h 477202"/>
                      <a:gd name="csX2" fmla="*/ 0 w 140653"/>
                      <a:gd name="csY2" fmla="*/ 176228 h 477202"/>
                      <a:gd name="csX3" fmla="*/ 139819 w 140653"/>
                      <a:gd name="csY3" fmla="*/ 53 h 477202"/>
                      <a:gd name="csX4" fmla="*/ 140654 w 140653"/>
                      <a:gd name="csY4" fmla="*/ 53 h 477202"/>
                      <a:gd name="csX5" fmla="*/ 139819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139819" y="303889"/>
                        </a:moveTo>
                        <a:lnTo>
                          <a:pt x="953" y="477203"/>
                        </a:lnTo>
                        <a:lnTo>
                          <a:pt x="0" y="176228"/>
                        </a:lnTo>
                        <a:lnTo>
                          <a:pt x="139819" y="53"/>
                        </a:lnTo>
                        <a:cubicBezTo>
                          <a:pt x="139819" y="53"/>
                          <a:pt x="140654" y="-66"/>
                          <a:pt x="140654" y="53"/>
                        </a:cubicBezTo>
                        <a:lnTo>
                          <a:pt x="139819" y="303889"/>
                        </a:lnTo>
                        <a:close/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12" name="Freeform 2111">
                    <a:extLst>
                      <a:ext uri="{FF2B5EF4-FFF2-40B4-BE49-F238E27FC236}">
                        <a16:creationId xmlns:a16="http://schemas.microsoft.com/office/drawing/2014/main" id="{C57F7096-8074-DFD7-EB67-4AB70590A25B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13" name="Freeform 2112">
                    <a:extLst>
                      <a:ext uri="{FF2B5EF4-FFF2-40B4-BE49-F238E27FC236}">
                        <a16:creationId xmlns:a16="http://schemas.microsoft.com/office/drawing/2014/main" id="{7F972E61-35A1-D730-BDFF-84907E8787A0}"/>
                      </a:ext>
                    </a:extLst>
                  </p:cNvPr>
                  <p:cNvSpPr/>
                  <p:nvPr/>
                </p:nvSpPr>
                <p:spPr>
                  <a:xfrm>
                    <a:off x="13911586" y="4903982"/>
                    <a:ext cx="220635" cy="486566"/>
                  </a:xfrm>
                  <a:custGeom>
                    <a:avLst/>
                    <a:gdLst>
                      <a:gd name="csX0" fmla="*/ 82008 w 220635"/>
                      <a:gd name="csY0" fmla="*/ 183565 h 486566"/>
                      <a:gd name="csX1" fmla="*/ 82008 w 220635"/>
                      <a:gd name="csY1" fmla="*/ 486566 h 486566"/>
                      <a:gd name="csX2" fmla="*/ 0 w 220635"/>
                      <a:gd name="csY2" fmla="*/ 478699 h 486566"/>
                      <a:gd name="csX3" fmla="*/ 0 w 220635"/>
                      <a:gd name="csY3" fmla="*/ 177367 h 486566"/>
                      <a:gd name="csX4" fmla="*/ 138746 w 220635"/>
                      <a:gd name="csY4" fmla="*/ 0 h 486566"/>
                      <a:gd name="csX5" fmla="*/ 220635 w 220635"/>
                      <a:gd name="csY5" fmla="*/ 7509 h 486566"/>
                      <a:gd name="csX6" fmla="*/ 82008 w 220635"/>
                      <a:gd name="csY6" fmla="*/ 183565 h 486566"/>
                      <a:gd name="csX7" fmla="*/ 0 w 220635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566">
                        <a:moveTo>
                          <a:pt x="82008" y="183565"/>
                        </a:moveTo>
                        <a:lnTo>
                          <a:pt x="82008" y="486566"/>
                        </a:lnTo>
                        <a:lnTo>
                          <a:pt x="0" y="478699"/>
                        </a:lnTo>
                        <a:lnTo>
                          <a:pt x="0" y="177367"/>
                        </a:lnTo>
                        <a:lnTo>
                          <a:pt x="138746" y="0"/>
                        </a:lnTo>
                        <a:lnTo>
                          <a:pt x="220635" y="7509"/>
                        </a:lnTo>
                        <a:lnTo>
                          <a:pt x="82008" y="183565"/>
                        </a:lnTo>
                        <a:lnTo>
                          <a:pt x="0" y="177367"/>
                        </a:lnTo>
                      </a:path>
                    </a:pathLst>
                  </a:custGeom>
                  <a:solidFill>
                    <a:srgbClr val="2F9196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114" name="Graphic 1">
                <a:extLst>
                  <a:ext uri="{FF2B5EF4-FFF2-40B4-BE49-F238E27FC236}">
                    <a16:creationId xmlns:a16="http://schemas.microsoft.com/office/drawing/2014/main" id="{C18C57D8-D2AE-8940-CD96-F4C546CE27DB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7645363" cy="2880420"/>
                <a:chOff x="8985250" y="3224720"/>
                <a:chExt cx="7645363" cy="2880420"/>
              </a:xfrm>
              <a:solidFill>
                <a:srgbClr val="E85F5C"/>
              </a:solidFill>
            </p:grpSpPr>
            <p:grpSp>
              <p:nvGrpSpPr>
                <p:cNvPr id="2115" name="Graphic 1">
                  <a:extLst>
                    <a:ext uri="{FF2B5EF4-FFF2-40B4-BE49-F238E27FC236}">
                      <a16:creationId xmlns:a16="http://schemas.microsoft.com/office/drawing/2014/main" id="{55729580-C40D-DF4E-47FF-C9AB5EF96DB2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645363" cy="2833695"/>
                  <a:chOff x="8985250" y="3224720"/>
                  <a:chExt cx="7645363" cy="2833695"/>
                </a:xfrm>
                <a:solidFill>
                  <a:srgbClr val="E85F5C"/>
                </a:solidFill>
              </p:grpSpPr>
              <p:sp>
                <p:nvSpPr>
                  <p:cNvPr id="2116" name="Freeform 2115">
                    <a:extLst>
                      <a:ext uri="{FF2B5EF4-FFF2-40B4-BE49-F238E27FC236}">
                        <a16:creationId xmlns:a16="http://schemas.microsoft.com/office/drawing/2014/main" id="{F6500860-766D-D938-E884-340814EB6C9A}"/>
                      </a:ext>
                    </a:extLst>
                  </p:cNvPr>
                  <p:cNvSpPr/>
                  <p:nvPr/>
                </p:nvSpPr>
                <p:spPr>
                  <a:xfrm>
                    <a:off x="16008041" y="4189389"/>
                    <a:ext cx="622571" cy="1868906"/>
                  </a:xfrm>
                  <a:custGeom>
                    <a:avLst/>
                    <a:gdLst>
                      <a:gd name="csX0" fmla="*/ 620664 w 622571"/>
                      <a:gd name="csY0" fmla="*/ 678952 h 1868906"/>
                      <a:gd name="csX1" fmla="*/ 536391 w 622571"/>
                      <a:gd name="csY1" fmla="*/ 708275 h 1868906"/>
                      <a:gd name="csX2" fmla="*/ 0 w 622571"/>
                      <a:gd name="csY2" fmla="*/ 29919 h 1868906"/>
                      <a:gd name="csX3" fmla="*/ 86061 w 622571"/>
                      <a:gd name="csY3" fmla="*/ 0 h 1868906"/>
                      <a:gd name="csX4" fmla="*/ 622572 w 622571"/>
                      <a:gd name="csY4" fmla="*/ 681336 h 1868906"/>
                      <a:gd name="csX5" fmla="*/ 622572 w 622571"/>
                      <a:gd name="csY5" fmla="*/ 1838988 h 1868906"/>
                      <a:gd name="csX6" fmla="*/ 536391 w 622571"/>
                      <a:gd name="csY6" fmla="*/ 1868906 h 1868906"/>
                      <a:gd name="csX7" fmla="*/ 536391 w 622571"/>
                      <a:gd name="csY7" fmla="*/ 708275 h 186890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8906">
                        <a:moveTo>
                          <a:pt x="620664" y="678952"/>
                        </a:moveTo>
                        <a:lnTo>
                          <a:pt x="536391" y="708275"/>
                        </a:lnTo>
                        <a:lnTo>
                          <a:pt x="0" y="29919"/>
                        </a:lnTo>
                        <a:lnTo>
                          <a:pt x="86061" y="0"/>
                        </a:lnTo>
                        <a:lnTo>
                          <a:pt x="622572" y="681336"/>
                        </a:lnTo>
                        <a:lnTo>
                          <a:pt x="622572" y="1838988"/>
                        </a:lnTo>
                        <a:lnTo>
                          <a:pt x="536391" y="1868906"/>
                        </a:lnTo>
                        <a:lnTo>
                          <a:pt x="536391" y="708275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17" name="Freeform 2116">
                    <a:extLst>
                      <a:ext uri="{FF2B5EF4-FFF2-40B4-BE49-F238E27FC236}">
                        <a16:creationId xmlns:a16="http://schemas.microsoft.com/office/drawing/2014/main" id="{FBD39C5F-5C2D-E2E8-2577-F4CD30A4B0CB}"/>
                      </a:ext>
                    </a:extLst>
                  </p:cNvPr>
                  <p:cNvSpPr/>
                  <p:nvPr/>
                </p:nvSpPr>
                <p:spPr>
                  <a:xfrm>
                    <a:off x="16005896" y="4219826"/>
                    <a:ext cx="538536" cy="1838588"/>
                  </a:xfrm>
                  <a:custGeom>
                    <a:avLst/>
                    <a:gdLst>
                      <a:gd name="csX0" fmla="*/ 0 w 538536"/>
                      <a:gd name="csY0" fmla="*/ 1163809 h 1838588"/>
                      <a:gd name="csX1" fmla="*/ 538537 w 538536"/>
                      <a:gd name="csY1" fmla="*/ 1838589 h 1838588"/>
                      <a:gd name="csX2" fmla="*/ 538537 w 538536"/>
                      <a:gd name="csY2" fmla="*/ 674858 h 1838588"/>
                      <a:gd name="csX3" fmla="*/ 358 w 538536"/>
                      <a:gd name="csY3" fmla="*/ 78 h 1838588"/>
                      <a:gd name="csX4" fmla="*/ 0 w 538536"/>
                      <a:gd name="csY4" fmla="*/ 197 h 1838588"/>
                      <a:gd name="csX5" fmla="*/ 0 w 538536"/>
                      <a:gd name="csY5" fmla="*/ 1163809 h 1838588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6" h="1838588">
                        <a:moveTo>
                          <a:pt x="0" y="1163809"/>
                        </a:moveTo>
                        <a:lnTo>
                          <a:pt x="538537" y="1838589"/>
                        </a:lnTo>
                        <a:lnTo>
                          <a:pt x="538537" y="674858"/>
                        </a:lnTo>
                        <a:lnTo>
                          <a:pt x="358" y="78"/>
                        </a:lnTo>
                        <a:cubicBezTo>
                          <a:pt x="239" y="-41"/>
                          <a:pt x="0" y="-41"/>
                          <a:pt x="0" y="197"/>
                        </a:cubicBezTo>
                        <a:lnTo>
                          <a:pt x="0" y="116380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18" name="Freeform 2117">
                    <a:extLst>
                      <a:ext uri="{FF2B5EF4-FFF2-40B4-BE49-F238E27FC236}">
                        <a16:creationId xmlns:a16="http://schemas.microsoft.com/office/drawing/2014/main" id="{D759ADFC-9531-CA84-578C-4B8BAD3F91A6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19" name="Graphic 1">
                  <a:extLst>
                    <a:ext uri="{FF2B5EF4-FFF2-40B4-BE49-F238E27FC236}">
                      <a16:creationId xmlns:a16="http://schemas.microsoft.com/office/drawing/2014/main" id="{2ED227D5-85AD-DB72-E18C-92DF13C46C3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497676" cy="2880420"/>
                  <a:chOff x="8985250" y="3224720"/>
                  <a:chExt cx="7497676" cy="2880420"/>
                </a:xfrm>
                <a:solidFill>
                  <a:srgbClr val="E85F5C"/>
                </a:solidFill>
              </p:grpSpPr>
              <p:sp>
                <p:nvSpPr>
                  <p:cNvPr id="2120" name="Freeform 2119">
                    <a:extLst>
                      <a:ext uri="{FF2B5EF4-FFF2-40B4-BE49-F238E27FC236}">
                        <a16:creationId xmlns:a16="http://schemas.microsoft.com/office/drawing/2014/main" id="{3D8BE052-4150-95A1-F513-F79338E86CEF}"/>
                      </a:ext>
                    </a:extLst>
                  </p:cNvPr>
                  <p:cNvSpPr/>
                  <p:nvPr/>
                </p:nvSpPr>
                <p:spPr>
                  <a:xfrm>
                    <a:off x="15860355" y="4236115"/>
                    <a:ext cx="622571" cy="1869025"/>
                  </a:xfrm>
                  <a:custGeom>
                    <a:avLst/>
                    <a:gdLst>
                      <a:gd name="csX0" fmla="*/ 620783 w 622571"/>
                      <a:gd name="csY0" fmla="*/ 679071 h 1869025"/>
                      <a:gd name="csX1" fmla="*/ 536510 w 622571"/>
                      <a:gd name="csY1" fmla="*/ 708394 h 1869025"/>
                      <a:gd name="csX2" fmla="*/ 0 w 622571"/>
                      <a:gd name="csY2" fmla="*/ 29919 h 1869025"/>
                      <a:gd name="csX3" fmla="*/ 86180 w 622571"/>
                      <a:gd name="csY3" fmla="*/ 0 h 1869025"/>
                      <a:gd name="csX4" fmla="*/ 622571 w 622571"/>
                      <a:gd name="csY4" fmla="*/ 681336 h 1869025"/>
                      <a:gd name="csX5" fmla="*/ 622571 w 622571"/>
                      <a:gd name="csY5" fmla="*/ 1839107 h 1869025"/>
                      <a:gd name="csX6" fmla="*/ 536510 w 622571"/>
                      <a:gd name="csY6" fmla="*/ 1869025 h 1869025"/>
                      <a:gd name="csX7" fmla="*/ 536510 w 622571"/>
                      <a:gd name="csY7" fmla="*/ 708394 h 1869025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622571" h="1869025">
                        <a:moveTo>
                          <a:pt x="620783" y="679071"/>
                        </a:moveTo>
                        <a:lnTo>
                          <a:pt x="536510" y="708394"/>
                        </a:lnTo>
                        <a:lnTo>
                          <a:pt x="0" y="29919"/>
                        </a:lnTo>
                        <a:lnTo>
                          <a:pt x="86180" y="0"/>
                        </a:lnTo>
                        <a:lnTo>
                          <a:pt x="622571" y="681336"/>
                        </a:lnTo>
                        <a:lnTo>
                          <a:pt x="622571" y="1839107"/>
                        </a:lnTo>
                        <a:lnTo>
                          <a:pt x="536510" y="1869025"/>
                        </a:lnTo>
                        <a:lnTo>
                          <a:pt x="536510" y="708394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21" name="Freeform 2120">
                    <a:extLst>
                      <a:ext uri="{FF2B5EF4-FFF2-40B4-BE49-F238E27FC236}">
                        <a16:creationId xmlns:a16="http://schemas.microsoft.com/office/drawing/2014/main" id="{BAAD476B-5EC3-2584-C7B3-E604031E20D4}"/>
                      </a:ext>
                    </a:extLst>
                  </p:cNvPr>
                  <p:cNvSpPr/>
                  <p:nvPr/>
                </p:nvSpPr>
                <p:spPr>
                  <a:xfrm>
                    <a:off x="15858209" y="4266551"/>
                    <a:ext cx="538537" cy="1838588"/>
                  </a:xfrm>
                  <a:custGeom>
                    <a:avLst/>
                    <a:gdLst>
                      <a:gd name="csX0" fmla="*/ 0 w 538537"/>
                      <a:gd name="csY0" fmla="*/ 1163809 h 1838588"/>
                      <a:gd name="csX1" fmla="*/ 538537 w 538537"/>
                      <a:gd name="csY1" fmla="*/ 1838589 h 1838588"/>
                      <a:gd name="csX2" fmla="*/ 538537 w 538537"/>
                      <a:gd name="csY2" fmla="*/ 674858 h 1838588"/>
                      <a:gd name="csX3" fmla="*/ 358 w 538537"/>
                      <a:gd name="csY3" fmla="*/ 78 h 1838588"/>
                      <a:gd name="csX4" fmla="*/ 0 w 538537"/>
                      <a:gd name="csY4" fmla="*/ 197 h 1838588"/>
                      <a:gd name="csX5" fmla="*/ 0 w 538537"/>
                      <a:gd name="csY5" fmla="*/ 1163809 h 1838588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538537" h="1838588">
                        <a:moveTo>
                          <a:pt x="0" y="1163809"/>
                        </a:moveTo>
                        <a:lnTo>
                          <a:pt x="538537" y="1838589"/>
                        </a:lnTo>
                        <a:lnTo>
                          <a:pt x="538537" y="674858"/>
                        </a:lnTo>
                        <a:lnTo>
                          <a:pt x="358" y="78"/>
                        </a:lnTo>
                        <a:cubicBezTo>
                          <a:pt x="239" y="-41"/>
                          <a:pt x="0" y="-41"/>
                          <a:pt x="0" y="197"/>
                        </a:cubicBezTo>
                        <a:lnTo>
                          <a:pt x="0" y="116380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22" name="Freeform 2121">
                    <a:extLst>
                      <a:ext uri="{FF2B5EF4-FFF2-40B4-BE49-F238E27FC236}">
                        <a16:creationId xmlns:a16="http://schemas.microsoft.com/office/drawing/2014/main" id="{EAEDEFF3-32C4-37EE-FB14-ADC444EC2918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123" name="Graphic 1">
                <a:extLst>
                  <a:ext uri="{FF2B5EF4-FFF2-40B4-BE49-F238E27FC236}">
                    <a16:creationId xmlns:a16="http://schemas.microsoft.com/office/drawing/2014/main" id="{4BD5B6A4-B10D-883D-9B79-40D23F23399D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7181086" cy="2606742"/>
                <a:chOff x="8985250" y="3224720"/>
                <a:chExt cx="7181086" cy="2606742"/>
              </a:xfrm>
            </p:grpSpPr>
            <p:grpSp>
              <p:nvGrpSpPr>
                <p:cNvPr id="2124" name="Graphic 1">
                  <a:extLst>
                    <a:ext uri="{FF2B5EF4-FFF2-40B4-BE49-F238E27FC236}">
                      <a16:creationId xmlns:a16="http://schemas.microsoft.com/office/drawing/2014/main" id="{AEB58238-2A31-0430-2A52-08D64FC28449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181086" cy="2606742"/>
                  <a:chOff x="8985250" y="3224720"/>
                  <a:chExt cx="7181086" cy="2606742"/>
                </a:xfrm>
                <a:solidFill>
                  <a:srgbClr val="073B3A"/>
                </a:solidFill>
              </p:grpSpPr>
              <p:sp>
                <p:nvSpPr>
                  <p:cNvPr id="2125" name="Freeform 2124">
                    <a:extLst>
                      <a:ext uri="{FF2B5EF4-FFF2-40B4-BE49-F238E27FC236}">
                        <a16:creationId xmlns:a16="http://schemas.microsoft.com/office/drawing/2014/main" id="{46F3A2CF-8AEC-4E3A-51C6-A98F15B4209F}"/>
                      </a:ext>
                    </a:extLst>
                  </p:cNvPr>
                  <p:cNvSpPr/>
                  <p:nvPr/>
                </p:nvSpPr>
                <p:spPr>
                  <a:xfrm>
                    <a:off x="15710404" y="4463068"/>
                    <a:ext cx="455932" cy="1368393"/>
                  </a:xfrm>
                  <a:custGeom>
                    <a:avLst/>
                    <a:gdLst>
                      <a:gd name="csX0" fmla="*/ 454502 w 455932"/>
                      <a:gd name="csY0" fmla="*/ 497175 h 1368393"/>
                      <a:gd name="csX1" fmla="*/ 392876 w 455932"/>
                      <a:gd name="csY1" fmla="*/ 518631 h 1368393"/>
                      <a:gd name="csX2" fmla="*/ 0 w 455932"/>
                      <a:gd name="csY2" fmla="*/ 21813 h 1368393"/>
                      <a:gd name="csX3" fmla="*/ 63056 w 455932"/>
                      <a:gd name="csY3" fmla="*/ 0 h 1368393"/>
                      <a:gd name="csX4" fmla="*/ 455933 w 455932"/>
                      <a:gd name="csY4" fmla="*/ 498844 h 1368393"/>
                      <a:gd name="csX5" fmla="*/ 455933 w 455932"/>
                      <a:gd name="csY5" fmla="*/ 1346461 h 1368393"/>
                      <a:gd name="csX6" fmla="*/ 392876 w 455932"/>
                      <a:gd name="csY6" fmla="*/ 1368394 h 1368393"/>
                      <a:gd name="csX7" fmla="*/ 392876 w 455932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932" h="1368393">
                        <a:moveTo>
                          <a:pt x="454502" y="497175"/>
                        </a:moveTo>
                        <a:lnTo>
                          <a:pt x="392876" y="518631"/>
                        </a:lnTo>
                        <a:lnTo>
                          <a:pt x="0" y="21813"/>
                        </a:lnTo>
                        <a:lnTo>
                          <a:pt x="63056" y="0"/>
                        </a:lnTo>
                        <a:lnTo>
                          <a:pt x="455933" y="498844"/>
                        </a:lnTo>
                        <a:lnTo>
                          <a:pt x="455933" y="1346461"/>
                        </a:lnTo>
                        <a:lnTo>
                          <a:pt x="392876" y="1368394"/>
                        </a:lnTo>
                        <a:lnTo>
                          <a:pt x="392876" y="518631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26" name="Freeform 2125">
                    <a:extLst>
                      <a:ext uri="{FF2B5EF4-FFF2-40B4-BE49-F238E27FC236}">
                        <a16:creationId xmlns:a16="http://schemas.microsoft.com/office/drawing/2014/main" id="{728453A5-D4B5-3DE9-8BE7-8FFE8D6C2132}"/>
                      </a:ext>
                    </a:extLst>
                  </p:cNvPr>
                  <p:cNvSpPr/>
                  <p:nvPr/>
                </p:nvSpPr>
                <p:spPr>
                  <a:xfrm>
                    <a:off x="15708854" y="4485189"/>
                    <a:ext cx="394307" cy="1346272"/>
                  </a:xfrm>
                  <a:custGeom>
                    <a:avLst/>
                    <a:gdLst>
                      <a:gd name="csX0" fmla="*/ 0 w 394307"/>
                      <a:gd name="csY0" fmla="*/ 852196 h 1346272"/>
                      <a:gd name="csX1" fmla="*/ 394307 w 394307"/>
                      <a:gd name="csY1" fmla="*/ 1346272 h 1346272"/>
                      <a:gd name="csX2" fmla="*/ 394307 w 394307"/>
                      <a:gd name="csY2" fmla="*/ 494125 h 1346272"/>
                      <a:gd name="csX3" fmla="*/ 239 w 394307"/>
                      <a:gd name="csY3" fmla="*/ 49 h 1346272"/>
                      <a:gd name="csX4" fmla="*/ 0 w 394307"/>
                      <a:gd name="csY4" fmla="*/ 169 h 1346272"/>
                      <a:gd name="csX5" fmla="*/ 0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0" y="852196"/>
                        </a:moveTo>
                        <a:lnTo>
                          <a:pt x="394307" y="1346272"/>
                        </a:lnTo>
                        <a:lnTo>
                          <a:pt x="394307" y="494125"/>
                        </a:lnTo>
                        <a:lnTo>
                          <a:pt x="239" y="49"/>
                        </a:lnTo>
                        <a:cubicBezTo>
                          <a:pt x="119" y="-70"/>
                          <a:pt x="0" y="49"/>
                          <a:pt x="0" y="169"/>
                        </a:cubicBezTo>
                        <a:lnTo>
                          <a:pt x="0" y="852196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27" name="Freeform 2126">
                    <a:extLst>
                      <a:ext uri="{FF2B5EF4-FFF2-40B4-BE49-F238E27FC236}">
                        <a16:creationId xmlns:a16="http://schemas.microsoft.com/office/drawing/2014/main" id="{4E5E7DB4-822A-2EEA-60F4-2EDE6EE9BC70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28" name="Graphic 1">
                  <a:extLst>
                    <a:ext uri="{FF2B5EF4-FFF2-40B4-BE49-F238E27FC236}">
                      <a16:creationId xmlns:a16="http://schemas.microsoft.com/office/drawing/2014/main" id="{9ADCE9A9-7984-86A6-544D-A74A400109C4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7051041" cy="2606742"/>
                  <a:chOff x="8985250" y="3224720"/>
                  <a:chExt cx="7051041" cy="2606742"/>
                </a:xfrm>
                <a:solidFill>
                  <a:srgbClr val="E85F5C"/>
                </a:solidFill>
              </p:grpSpPr>
              <p:sp>
                <p:nvSpPr>
                  <p:cNvPr id="2129" name="Freeform 2128">
                    <a:extLst>
                      <a:ext uri="{FF2B5EF4-FFF2-40B4-BE49-F238E27FC236}">
                        <a16:creationId xmlns:a16="http://schemas.microsoft.com/office/drawing/2014/main" id="{A8870347-251D-CDD0-CAE0-800F8449C947}"/>
                      </a:ext>
                    </a:extLst>
                  </p:cNvPr>
                  <p:cNvSpPr/>
                  <p:nvPr/>
                </p:nvSpPr>
                <p:spPr>
                  <a:xfrm>
                    <a:off x="15580478" y="4463068"/>
                    <a:ext cx="455813" cy="1368393"/>
                  </a:xfrm>
                  <a:custGeom>
                    <a:avLst/>
                    <a:gdLst>
                      <a:gd name="csX0" fmla="*/ 454502 w 455813"/>
                      <a:gd name="csY0" fmla="*/ 497175 h 1368393"/>
                      <a:gd name="csX1" fmla="*/ 392758 w 455813"/>
                      <a:gd name="csY1" fmla="*/ 518631 h 1368393"/>
                      <a:gd name="csX2" fmla="*/ 0 w 455813"/>
                      <a:gd name="csY2" fmla="*/ 21813 h 1368393"/>
                      <a:gd name="csX3" fmla="*/ 63056 w 455813"/>
                      <a:gd name="csY3" fmla="*/ 0 h 1368393"/>
                      <a:gd name="csX4" fmla="*/ 455813 w 455813"/>
                      <a:gd name="csY4" fmla="*/ 498844 h 1368393"/>
                      <a:gd name="csX5" fmla="*/ 455813 w 455813"/>
                      <a:gd name="csY5" fmla="*/ 1346461 h 1368393"/>
                      <a:gd name="csX6" fmla="*/ 392758 w 455813"/>
                      <a:gd name="csY6" fmla="*/ 1368394 h 1368393"/>
                      <a:gd name="csX7" fmla="*/ 392758 w 455813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393">
                        <a:moveTo>
                          <a:pt x="454502" y="497175"/>
                        </a:moveTo>
                        <a:lnTo>
                          <a:pt x="392758" y="518631"/>
                        </a:lnTo>
                        <a:lnTo>
                          <a:pt x="0" y="21813"/>
                        </a:lnTo>
                        <a:lnTo>
                          <a:pt x="63056" y="0"/>
                        </a:lnTo>
                        <a:lnTo>
                          <a:pt x="455813" y="498844"/>
                        </a:lnTo>
                        <a:lnTo>
                          <a:pt x="455813" y="1346461"/>
                        </a:lnTo>
                        <a:lnTo>
                          <a:pt x="392758" y="1368394"/>
                        </a:lnTo>
                        <a:lnTo>
                          <a:pt x="392758" y="518631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30" name="Freeform 2129">
                    <a:extLst>
                      <a:ext uri="{FF2B5EF4-FFF2-40B4-BE49-F238E27FC236}">
                        <a16:creationId xmlns:a16="http://schemas.microsoft.com/office/drawing/2014/main" id="{90A3CBD6-E262-0468-22D9-C9620BF33FA3}"/>
                      </a:ext>
                    </a:extLst>
                  </p:cNvPr>
                  <p:cNvSpPr/>
                  <p:nvPr/>
                </p:nvSpPr>
                <p:spPr>
                  <a:xfrm>
                    <a:off x="15578809" y="4485189"/>
                    <a:ext cx="394307" cy="1346272"/>
                  </a:xfrm>
                  <a:custGeom>
                    <a:avLst/>
                    <a:gdLst>
                      <a:gd name="csX0" fmla="*/ 0 w 394307"/>
                      <a:gd name="csY0" fmla="*/ 852196 h 1346272"/>
                      <a:gd name="csX1" fmla="*/ 394307 w 394307"/>
                      <a:gd name="csY1" fmla="*/ 1346272 h 1346272"/>
                      <a:gd name="csX2" fmla="*/ 394307 w 394307"/>
                      <a:gd name="csY2" fmla="*/ 494125 h 1346272"/>
                      <a:gd name="csX3" fmla="*/ 239 w 394307"/>
                      <a:gd name="csY3" fmla="*/ 49 h 1346272"/>
                      <a:gd name="csX4" fmla="*/ 0 w 394307"/>
                      <a:gd name="csY4" fmla="*/ 169 h 1346272"/>
                      <a:gd name="csX5" fmla="*/ 0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0" y="852196"/>
                        </a:moveTo>
                        <a:lnTo>
                          <a:pt x="394307" y="1346272"/>
                        </a:lnTo>
                        <a:lnTo>
                          <a:pt x="394307" y="494125"/>
                        </a:lnTo>
                        <a:lnTo>
                          <a:pt x="239" y="49"/>
                        </a:lnTo>
                        <a:cubicBezTo>
                          <a:pt x="119" y="-70"/>
                          <a:pt x="0" y="49"/>
                          <a:pt x="0" y="169"/>
                        </a:cubicBezTo>
                        <a:lnTo>
                          <a:pt x="0" y="85219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31" name="Freeform 2130">
                    <a:extLst>
                      <a:ext uri="{FF2B5EF4-FFF2-40B4-BE49-F238E27FC236}">
                        <a16:creationId xmlns:a16="http://schemas.microsoft.com/office/drawing/2014/main" id="{7302EFF0-E862-2CED-4FFF-78BAF08A2BD5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32" name="Graphic 1">
                  <a:extLst>
                    <a:ext uri="{FF2B5EF4-FFF2-40B4-BE49-F238E27FC236}">
                      <a16:creationId xmlns:a16="http://schemas.microsoft.com/office/drawing/2014/main" id="{51BCC75A-4D7B-6CDE-9384-3F062F1B5F18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885833" cy="2606742"/>
                  <a:chOff x="8985250" y="3224720"/>
                  <a:chExt cx="6885833" cy="2606742"/>
                </a:xfrm>
                <a:solidFill>
                  <a:srgbClr val="E85F5C"/>
                </a:solidFill>
              </p:grpSpPr>
              <p:sp>
                <p:nvSpPr>
                  <p:cNvPr id="2133" name="Freeform 2132">
                    <a:extLst>
                      <a:ext uri="{FF2B5EF4-FFF2-40B4-BE49-F238E27FC236}">
                        <a16:creationId xmlns:a16="http://schemas.microsoft.com/office/drawing/2014/main" id="{7996A3C6-F8C0-0E88-D719-B9066DA6D7C0}"/>
                      </a:ext>
                    </a:extLst>
                  </p:cNvPr>
                  <p:cNvSpPr/>
                  <p:nvPr/>
                </p:nvSpPr>
                <p:spPr>
                  <a:xfrm>
                    <a:off x="15415269" y="4463068"/>
                    <a:ext cx="455813" cy="1368393"/>
                  </a:xfrm>
                  <a:custGeom>
                    <a:avLst/>
                    <a:gdLst>
                      <a:gd name="csX0" fmla="*/ 454502 w 455813"/>
                      <a:gd name="csY0" fmla="*/ 497175 h 1368393"/>
                      <a:gd name="csX1" fmla="*/ 392758 w 455813"/>
                      <a:gd name="csY1" fmla="*/ 518631 h 1368393"/>
                      <a:gd name="csX2" fmla="*/ 0 w 455813"/>
                      <a:gd name="csY2" fmla="*/ 21813 h 1368393"/>
                      <a:gd name="csX3" fmla="*/ 63056 w 455813"/>
                      <a:gd name="csY3" fmla="*/ 0 h 1368393"/>
                      <a:gd name="csX4" fmla="*/ 455813 w 455813"/>
                      <a:gd name="csY4" fmla="*/ 498844 h 1368393"/>
                      <a:gd name="csX5" fmla="*/ 455813 w 455813"/>
                      <a:gd name="csY5" fmla="*/ 1346461 h 1368393"/>
                      <a:gd name="csX6" fmla="*/ 392758 w 455813"/>
                      <a:gd name="csY6" fmla="*/ 1368394 h 1368393"/>
                      <a:gd name="csX7" fmla="*/ 392758 w 455813"/>
                      <a:gd name="csY7" fmla="*/ 518631 h 1368393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455813" h="1368393">
                        <a:moveTo>
                          <a:pt x="454502" y="497175"/>
                        </a:moveTo>
                        <a:lnTo>
                          <a:pt x="392758" y="518631"/>
                        </a:lnTo>
                        <a:lnTo>
                          <a:pt x="0" y="21813"/>
                        </a:lnTo>
                        <a:lnTo>
                          <a:pt x="63056" y="0"/>
                        </a:lnTo>
                        <a:lnTo>
                          <a:pt x="455813" y="498844"/>
                        </a:lnTo>
                        <a:lnTo>
                          <a:pt x="455813" y="1346461"/>
                        </a:lnTo>
                        <a:lnTo>
                          <a:pt x="392758" y="1368394"/>
                        </a:lnTo>
                        <a:lnTo>
                          <a:pt x="392758" y="518631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34" name="Freeform 2133">
                    <a:extLst>
                      <a:ext uri="{FF2B5EF4-FFF2-40B4-BE49-F238E27FC236}">
                        <a16:creationId xmlns:a16="http://schemas.microsoft.com/office/drawing/2014/main" id="{8C0F13B4-EF8C-6250-8E87-E8CB51DEE13F}"/>
                      </a:ext>
                    </a:extLst>
                  </p:cNvPr>
                  <p:cNvSpPr/>
                  <p:nvPr/>
                </p:nvSpPr>
                <p:spPr>
                  <a:xfrm>
                    <a:off x="15413600" y="4485189"/>
                    <a:ext cx="394307" cy="1346272"/>
                  </a:xfrm>
                  <a:custGeom>
                    <a:avLst/>
                    <a:gdLst>
                      <a:gd name="csX0" fmla="*/ 0 w 394307"/>
                      <a:gd name="csY0" fmla="*/ 852196 h 1346272"/>
                      <a:gd name="csX1" fmla="*/ 394307 w 394307"/>
                      <a:gd name="csY1" fmla="*/ 1346272 h 1346272"/>
                      <a:gd name="csX2" fmla="*/ 394307 w 394307"/>
                      <a:gd name="csY2" fmla="*/ 494125 h 1346272"/>
                      <a:gd name="csX3" fmla="*/ 239 w 394307"/>
                      <a:gd name="csY3" fmla="*/ 49 h 1346272"/>
                      <a:gd name="csX4" fmla="*/ 0 w 394307"/>
                      <a:gd name="csY4" fmla="*/ 169 h 1346272"/>
                      <a:gd name="csX5" fmla="*/ 0 w 394307"/>
                      <a:gd name="csY5" fmla="*/ 852196 h 134627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394307" h="1346272">
                        <a:moveTo>
                          <a:pt x="0" y="852196"/>
                        </a:moveTo>
                        <a:lnTo>
                          <a:pt x="394307" y="1346272"/>
                        </a:lnTo>
                        <a:lnTo>
                          <a:pt x="394307" y="494125"/>
                        </a:lnTo>
                        <a:lnTo>
                          <a:pt x="239" y="49"/>
                        </a:lnTo>
                        <a:cubicBezTo>
                          <a:pt x="119" y="-70"/>
                          <a:pt x="0" y="49"/>
                          <a:pt x="0" y="169"/>
                        </a:cubicBezTo>
                        <a:lnTo>
                          <a:pt x="0" y="85219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35" name="Freeform 2134">
                    <a:extLst>
                      <a:ext uri="{FF2B5EF4-FFF2-40B4-BE49-F238E27FC236}">
                        <a16:creationId xmlns:a16="http://schemas.microsoft.com/office/drawing/2014/main" id="{3A135997-CB7A-402D-686B-DCE7BF886453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136" name="Graphic 1">
                <a:extLst>
                  <a:ext uri="{FF2B5EF4-FFF2-40B4-BE49-F238E27FC236}">
                    <a16:creationId xmlns:a16="http://schemas.microsoft.com/office/drawing/2014/main" id="{661B83EF-2C8A-F149-870C-EFCB0FFC90EA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6642669" cy="2309581"/>
                <a:chOff x="8985250" y="3224720"/>
                <a:chExt cx="6642669" cy="2309581"/>
              </a:xfrm>
            </p:grpSpPr>
            <p:grpSp>
              <p:nvGrpSpPr>
                <p:cNvPr id="2137" name="Graphic 1">
                  <a:extLst>
                    <a:ext uri="{FF2B5EF4-FFF2-40B4-BE49-F238E27FC236}">
                      <a16:creationId xmlns:a16="http://schemas.microsoft.com/office/drawing/2014/main" id="{97D083B1-6824-7A5B-A1A7-12FE75387E48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642669" cy="2309581"/>
                  <a:chOff x="8985250" y="3224720"/>
                  <a:chExt cx="6642669" cy="2309581"/>
                </a:xfrm>
                <a:solidFill>
                  <a:srgbClr val="073B3A"/>
                </a:solidFill>
              </p:grpSpPr>
              <p:sp>
                <p:nvSpPr>
                  <p:cNvPr id="2138" name="Freeform 2137">
                    <a:extLst>
                      <a:ext uri="{FF2B5EF4-FFF2-40B4-BE49-F238E27FC236}">
                        <a16:creationId xmlns:a16="http://schemas.microsoft.com/office/drawing/2014/main" id="{1AAA8B3E-336E-86BC-09B5-DE1877F94F6A}"/>
                      </a:ext>
                    </a:extLst>
                  </p:cNvPr>
                  <p:cNvSpPr/>
                  <p:nvPr/>
                </p:nvSpPr>
                <p:spPr>
                  <a:xfrm>
                    <a:off x="15273066" y="4772655"/>
                    <a:ext cx="223853" cy="759381"/>
                  </a:xfrm>
                  <a:custGeom>
                    <a:avLst/>
                    <a:gdLst>
                      <a:gd name="csX0" fmla="*/ 1311 w 223853"/>
                      <a:gd name="csY0" fmla="*/ 483676 h 759381"/>
                      <a:gd name="csX1" fmla="*/ 222304 w 223853"/>
                      <a:gd name="csY1" fmla="*/ 759381 h 759381"/>
                      <a:gd name="csX2" fmla="*/ 223854 w 223853"/>
                      <a:gd name="csY2" fmla="*/ 280443 h 759381"/>
                      <a:gd name="csX3" fmla="*/ 1430 w 223853"/>
                      <a:gd name="csY3" fmla="*/ 89 h 759381"/>
                      <a:gd name="csX4" fmla="*/ 0 w 223853"/>
                      <a:gd name="csY4" fmla="*/ 89 h 759381"/>
                      <a:gd name="csX5" fmla="*/ 1311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39" name="Freeform 2138">
                    <a:extLst>
                      <a:ext uri="{FF2B5EF4-FFF2-40B4-BE49-F238E27FC236}">
                        <a16:creationId xmlns:a16="http://schemas.microsoft.com/office/drawing/2014/main" id="{9D22A27B-D19E-E288-B138-D59B9B9E0B1A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40" name="Freeform 2139">
                    <a:extLst>
                      <a:ext uri="{FF2B5EF4-FFF2-40B4-BE49-F238E27FC236}">
                        <a16:creationId xmlns:a16="http://schemas.microsoft.com/office/drawing/2014/main" id="{F3C5851A-5997-2F00-3C22-57A43948C2FA}"/>
                      </a:ext>
                    </a:extLst>
                  </p:cNvPr>
                  <p:cNvSpPr/>
                  <p:nvPr/>
                </p:nvSpPr>
                <p:spPr>
                  <a:xfrm>
                    <a:off x="15276881" y="4760109"/>
                    <a:ext cx="351038" cy="774191"/>
                  </a:xfrm>
                  <a:custGeom>
                    <a:avLst/>
                    <a:gdLst>
                      <a:gd name="csX0" fmla="*/ 220516 w 351038"/>
                      <a:gd name="csY0" fmla="*/ 292155 h 774191"/>
                      <a:gd name="csX1" fmla="*/ 220516 w 351038"/>
                      <a:gd name="csY1" fmla="*/ 774191 h 774191"/>
                      <a:gd name="csX2" fmla="*/ 351038 w 351038"/>
                      <a:gd name="csY2" fmla="*/ 761795 h 774191"/>
                      <a:gd name="csX3" fmla="*/ 351038 w 351038"/>
                      <a:gd name="csY3" fmla="*/ 282261 h 774191"/>
                      <a:gd name="csX4" fmla="*/ 130164 w 351038"/>
                      <a:gd name="csY4" fmla="*/ 0 h 774191"/>
                      <a:gd name="csX5" fmla="*/ 0 w 351038"/>
                      <a:gd name="csY5" fmla="*/ 11920 h 774191"/>
                      <a:gd name="csX6" fmla="*/ 220516 w 351038"/>
                      <a:gd name="csY6" fmla="*/ 292155 h 774191"/>
                      <a:gd name="csX7" fmla="*/ 351038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220516" y="292155"/>
                        </a:moveTo>
                        <a:lnTo>
                          <a:pt x="220516" y="774191"/>
                        </a:lnTo>
                        <a:lnTo>
                          <a:pt x="351038" y="761795"/>
                        </a:lnTo>
                        <a:lnTo>
                          <a:pt x="351038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516" y="292155"/>
                        </a:lnTo>
                        <a:lnTo>
                          <a:pt x="351038" y="282261"/>
                        </a:lnTo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41" name="Graphic 1">
                  <a:extLst>
                    <a:ext uri="{FF2B5EF4-FFF2-40B4-BE49-F238E27FC236}">
                      <a16:creationId xmlns:a16="http://schemas.microsoft.com/office/drawing/2014/main" id="{B1EF7A60-C81B-76FC-BAD6-ADA70098F15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453620" cy="2309581"/>
                  <a:chOff x="8985250" y="3224720"/>
                  <a:chExt cx="6453620" cy="2309581"/>
                </a:xfrm>
                <a:solidFill>
                  <a:srgbClr val="E85F5C"/>
                </a:solidFill>
              </p:grpSpPr>
              <p:sp>
                <p:nvSpPr>
                  <p:cNvPr id="2142" name="Freeform 2141">
                    <a:extLst>
                      <a:ext uri="{FF2B5EF4-FFF2-40B4-BE49-F238E27FC236}">
                        <a16:creationId xmlns:a16="http://schemas.microsoft.com/office/drawing/2014/main" id="{AA713E49-7633-DA66-2CA7-70A522A89DEF}"/>
                      </a:ext>
                    </a:extLst>
                  </p:cNvPr>
                  <p:cNvSpPr/>
                  <p:nvPr/>
                </p:nvSpPr>
                <p:spPr>
                  <a:xfrm>
                    <a:off x="15084137" y="4772655"/>
                    <a:ext cx="223853" cy="759381"/>
                  </a:xfrm>
                  <a:custGeom>
                    <a:avLst/>
                    <a:gdLst>
                      <a:gd name="csX0" fmla="*/ 1311 w 223853"/>
                      <a:gd name="csY0" fmla="*/ 483676 h 759381"/>
                      <a:gd name="csX1" fmla="*/ 222304 w 223853"/>
                      <a:gd name="csY1" fmla="*/ 759381 h 759381"/>
                      <a:gd name="csX2" fmla="*/ 223854 w 223853"/>
                      <a:gd name="csY2" fmla="*/ 280443 h 759381"/>
                      <a:gd name="csX3" fmla="*/ 1430 w 223853"/>
                      <a:gd name="csY3" fmla="*/ 89 h 759381"/>
                      <a:gd name="csX4" fmla="*/ 0 w 223853"/>
                      <a:gd name="csY4" fmla="*/ 89 h 759381"/>
                      <a:gd name="csX5" fmla="*/ 1311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43" name="Freeform 2142">
                    <a:extLst>
                      <a:ext uri="{FF2B5EF4-FFF2-40B4-BE49-F238E27FC236}">
                        <a16:creationId xmlns:a16="http://schemas.microsoft.com/office/drawing/2014/main" id="{E4DFAA7D-2D7E-6932-5047-8D12995F603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44" name="Freeform 2143">
                    <a:extLst>
                      <a:ext uri="{FF2B5EF4-FFF2-40B4-BE49-F238E27FC236}">
                        <a16:creationId xmlns:a16="http://schemas.microsoft.com/office/drawing/2014/main" id="{BD2D8C47-D46E-65BE-9401-B77D14091526}"/>
                      </a:ext>
                    </a:extLst>
                  </p:cNvPr>
                  <p:cNvSpPr/>
                  <p:nvPr/>
                </p:nvSpPr>
                <p:spPr>
                  <a:xfrm>
                    <a:off x="15087952" y="4760109"/>
                    <a:ext cx="350918" cy="774191"/>
                  </a:xfrm>
                  <a:custGeom>
                    <a:avLst/>
                    <a:gdLst>
                      <a:gd name="csX0" fmla="*/ 220397 w 350918"/>
                      <a:gd name="csY0" fmla="*/ 292155 h 774191"/>
                      <a:gd name="csX1" fmla="*/ 220397 w 350918"/>
                      <a:gd name="csY1" fmla="*/ 774191 h 774191"/>
                      <a:gd name="csX2" fmla="*/ 350919 w 350918"/>
                      <a:gd name="csY2" fmla="*/ 761795 h 774191"/>
                      <a:gd name="csX3" fmla="*/ 350919 w 350918"/>
                      <a:gd name="csY3" fmla="*/ 282261 h 774191"/>
                      <a:gd name="csX4" fmla="*/ 130164 w 350918"/>
                      <a:gd name="csY4" fmla="*/ 0 h 774191"/>
                      <a:gd name="csX5" fmla="*/ 0 w 350918"/>
                      <a:gd name="csY5" fmla="*/ 11920 h 774191"/>
                      <a:gd name="csX6" fmla="*/ 220397 w 350918"/>
                      <a:gd name="csY6" fmla="*/ 292155 h 774191"/>
                      <a:gd name="csX7" fmla="*/ 350919 w 35091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8" h="774191">
                        <a:moveTo>
                          <a:pt x="220397" y="292155"/>
                        </a:moveTo>
                        <a:lnTo>
                          <a:pt x="220397" y="774191"/>
                        </a:lnTo>
                        <a:lnTo>
                          <a:pt x="350919" y="761795"/>
                        </a:lnTo>
                        <a:lnTo>
                          <a:pt x="350919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397" y="292155"/>
                        </a:lnTo>
                        <a:lnTo>
                          <a:pt x="350919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45" name="Graphic 1">
                  <a:extLst>
                    <a:ext uri="{FF2B5EF4-FFF2-40B4-BE49-F238E27FC236}">
                      <a16:creationId xmlns:a16="http://schemas.microsoft.com/office/drawing/2014/main" id="{17F728DD-3683-8732-853C-6B44A8C5ACBA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264692" cy="2309581"/>
                  <a:chOff x="8985250" y="3224720"/>
                  <a:chExt cx="6264692" cy="2309581"/>
                </a:xfrm>
                <a:solidFill>
                  <a:srgbClr val="E85F5C"/>
                </a:solidFill>
              </p:grpSpPr>
              <p:sp>
                <p:nvSpPr>
                  <p:cNvPr id="2146" name="Freeform 2145">
                    <a:extLst>
                      <a:ext uri="{FF2B5EF4-FFF2-40B4-BE49-F238E27FC236}">
                        <a16:creationId xmlns:a16="http://schemas.microsoft.com/office/drawing/2014/main" id="{6804255F-3572-6496-41C1-1577AF7642AE}"/>
                      </a:ext>
                    </a:extLst>
                  </p:cNvPr>
                  <p:cNvSpPr/>
                  <p:nvPr/>
                </p:nvSpPr>
                <p:spPr>
                  <a:xfrm>
                    <a:off x="14895089" y="4772655"/>
                    <a:ext cx="223854" cy="759381"/>
                  </a:xfrm>
                  <a:custGeom>
                    <a:avLst/>
                    <a:gdLst>
                      <a:gd name="csX0" fmla="*/ 1311 w 223854"/>
                      <a:gd name="csY0" fmla="*/ 483676 h 759381"/>
                      <a:gd name="csX1" fmla="*/ 222305 w 223854"/>
                      <a:gd name="csY1" fmla="*/ 759381 h 759381"/>
                      <a:gd name="csX2" fmla="*/ 223854 w 223854"/>
                      <a:gd name="csY2" fmla="*/ 280443 h 759381"/>
                      <a:gd name="csX3" fmla="*/ 1431 w 223854"/>
                      <a:gd name="csY3" fmla="*/ 89 h 759381"/>
                      <a:gd name="csX4" fmla="*/ 0 w 223854"/>
                      <a:gd name="csY4" fmla="*/ 89 h 759381"/>
                      <a:gd name="csX5" fmla="*/ 1311 w 223854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4" h="759381">
                        <a:moveTo>
                          <a:pt x="1311" y="483676"/>
                        </a:moveTo>
                        <a:lnTo>
                          <a:pt x="222305" y="759381"/>
                        </a:lnTo>
                        <a:lnTo>
                          <a:pt x="223854" y="280443"/>
                        </a:lnTo>
                        <a:lnTo>
                          <a:pt x="1431" y="89"/>
                        </a:lnTo>
                        <a:cubicBezTo>
                          <a:pt x="1431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47" name="Freeform 2146">
                    <a:extLst>
                      <a:ext uri="{FF2B5EF4-FFF2-40B4-BE49-F238E27FC236}">
                        <a16:creationId xmlns:a16="http://schemas.microsoft.com/office/drawing/2014/main" id="{AF5FD684-837E-8510-1AE8-C2709AACDD49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48" name="Freeform 2147">
                    <a:extLst>
                      <a:ext uri="{FF2B5EF4-FFF2-40B4-BE49-F238E27FC236}">
                        <a16:creationId xmlns:a16="http://schemas.microsoft.com/office/drawing/2014/main" id="{7C28EEFF-5638-FE41-2D95-DEED4809F0F9}"/>
                      </a:ext>
                    </a:extLst>
                  </p:cNvPr>
                  <p:cNvSpPr/>
                  <p:nvPr/>
                </p:nvSpPr>
                <p:spPr>
                  <a:xfrm>
                    <a:off x="14899023" y="4760109"/>
                    <a:ext cx="350919" cy="774191"/>
                  </a:xfrm>
                  <a:custGeom>
                    <a:avLst/>
                    <a:gdLst>
                      <a:gd name="csX0" fmla="*/ 220397 w 350919"/>
                      <a:gd name="csY0" fmla="*/ 292155 h 774191"/>
                      <a:gd name="csX1" fmla="*/ 220397 w 350919"/>
                      <a:gd name="csY1" fmla="*/ 774191 h 774191"/>
                      <a:gd name="csX2" fmla="*/ 350919 w 350919"/>
                      <a:gd name="csY2" fmla="*/ 761795 h 774191"/>
                      <a:gd name="csX3" fmla="*/ 350919 w 350919"/>
                      <a:gd name="csY3" fmla="*/ 282261 h 774191"/>
                      <a:gd name="csX4" fmla="*/ 130045 w 350919"/>
                      <a:gd name="csY4" fmla="*/ 0 h 774191"/>
                      <a:gd name="csX5" fmla="*/ 0 w 350919"/>
                      <a:gd name="csY5" fmla="*/ 11920 h 774191"/>
                      <a:gd name="csX6" fmla="*/ 220397 w 350919"/>
                      <a:gd name="csY6" fmla="*/ 292155 h 774191"/>
                      <a:gd name="csX7" fmla="*/ 350919 w 350919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0919" h="774191">
                        <a:moveTo>
                          <a:pt x="220397" y="292155"/>
                        </a:moveTo>
                        <a:lnTo>
                          <a:pt x="220397" y="774191"/>
                        </a:lnTo>
                        <a:lnTo>
                          <a:pt x="350919" y="761795"/>
                        </a:lnTo>
                        <a:lnTo>
                          <a:pt x="350919" y="282261"/>
                        </a:lnTo>
                        <a:lnTo>
                          <a:pt x="130045" y="0"/>
                        </a:lnTo>
                        <a:lnTo>
                          <a:pt x="0" y="11920"/>
                        </a:lnTo>
                        <a:lnTo>
                          <a:pt x="220397" y="292155"/>
                        </a:lnTo>
                        <a:lnTo>
                          <a:pt x="350919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49" name="Graphic 1">
                  <a:extLst>
                    <a:ext uri="{FF2B5EF4-FFF2-40B4-BE49-F238E27FC236}">
                      <a16:creationId xmlns:a16="http://schemas.microsoft.com/office/drawing/2014/main" id="{75F9AA61-6478-E1EA-B9EA-64274BB7786C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6075763" cy="2309581"/>
                  <a:chOff x="8985250" y="3224720"/>
                  <a:chExt cx="6075763" cy="2309581"/>
                </a:xfrm>
                <a:solidFill>
                  <a:srgbClr val="E85F5C"/>
                </a:solidFill>
              </p:grpSpPr>
              <p:sp>
                <p:nvSpPr>
                  <p:cNvPr id="2150" name="Freeform 2149">
                    <a:extLst>
                      <a:ext uri="{FF2B5EF4-FFF2-40B4-BE49-F238E27FC236}">
                        <a16:creationId xmlns:a16="http://schemas.microsoft.com/office/drawing/2014/main" id="{81D73811-72B8-FFDD-CA5C-2111D45FFED0}"/>
                      </a:ext>
                    </a:extLst>
                  </p:cNvPr>
                  <p:cNvSpPr/>
                  <p:nvPr/>
                </p:nvSpPr>
                <p:spPr>
                  <a:xfrm>
                    <a:off x="14706160" y="4772655"/>
                    <a:ext cx="223853" cy="759381"/>
                  </a:xfrm>
                  <a:custGeom>
                    <a:avLst/>
                    <a:gdLst>
                      <a:gd name="csX0" fmla="*/ 1311 w 223853"/>
                      <a:gd name="csY0" fmla="*/ 483676 h 759381"/>
                      <a:gd name="csX1" fmla="*/ 222304 w 223853"/>
                      <a:gd name="csY1" fmla="*/ 759381 h 759381"/>
                      <a:gd name="csX2" fmla="*/ 223854 w 223853"/>
                      <a:gd name="csY2" fmla="*/ 280443 h 759381"/>
                      <a:gd name="csX3" fmla="*/ 1430 w 223853"/>
                      <a:gd name="csY3" fmla="*/ 89 h 759381"/>
                      <a:gd name="csX4" fmla="*/ 0 w 223853"/>
                      <a:gd name="csY4" fmla="*/ 89 h 759381"/>
                      <a:gd name="csX5" fmla="*/ 1311 w 223853"/>
                      <a:gd name="csY5" fmla="*/ 483676 h 75938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223853" h="759381">
                        <a:moveTo>
                          <a:pt x="1311" y="483676"/>
                        </a:moveTo>
                        <a:lnTo>
                          <a:pt x="222304" y="759381"/>
                        </a:lnTo>
                        <a:lnTo>
                          <a:pt x="223854" y="280443"/>
                        </a:lnTo>
                        <a:lnTo>
                          <a:pt x="1430" y="89"/>
                        </a:lnTo>
                        <a:cubicBezTo>
                          <a:pt x="1430" y="-30"/>
                          <a:pt x="0" y="-30"/>
                          <a:pt x="0" y="89"/>
                        </a:cubicBezTo>
                        <a:lnTo>
                          <a:pt x="1311" y="483676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51" name="Freeform 2150">
                    <a:extLst>
                      <a:ext uri="{FF2B5EF4-FFF2-40B4-BE49-F238E27FC236}">
                        <a16:creationId xmlns:a16="http://schemas.microsoft.com/office/drawing/2014/main" id="{0C4D7453-FBA2-93DA-EF3A-2CB304A75B3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52" name="Freeform 2151">
                    <a:extLst>
                      <a:ext uri="{FF2B5EF4-FFF2-40B4-BE49-F238E27FC236}">
                        <a16:creationId xmlns:a16="http://schemas.microsoft.com/office/drawing/2014/main" id="{C5F30DDD-42FA-161B-9516-D0F0891E9C3D}"/>
                      </a:ext>
                    </a:extLst>
                  </p:cNvPr>
                  <p:cNvSpPr/>
                  <p:nvPr/>
                </p:nvSpPr>
                <p:spPr>
                  <a:xfrm>
                    <a:off x="14709974" y="4760109"/>
                    <a:ext cx="351038" cy="774191"/>
                  </a:xfrm>
                  <a:custGeom>
                    <a:avLst/>
                    <a:gdLst>
                      <a:gd name="csX0" fmla="*/ 220516 w 351038"/>
                      <a:gd name="csY0" fmla="*/ 292155 h 774191"/>
                      <a:gd name="csX1" fmla="*/ 220516 w 351038"/>
                      <a:gd name="csY1" fmla="*/ 774191 h 774191"/>
                      <a:gd name="csX2" fmla="*/ 351038 w 351038"/>
                      <a:gd name="csY2" fmla="*/ 761795 h 774191"/>
                      <a:gd name="csX3" fmla="*/ 351038 w 351038"/>
                      <a:gd name="csY3" fmla="*/ 282261 h 774191"/>
                      <a:gd name="csX4" fmla="*/ 130164 w 351038"/>
                      <a:gd name="csY4" fmla="*/ 0 h 774191"/>
                      <a:gd name="csX5" fmla="*/ 0 w 351038"/>
                      <a:gd name="csY5" fmla="*/ 11920 h 774191"/>
                      <a:gd name="csX6" fmla="*/ 220516 w 351038"/>
                      <a:gd name="csY6" fmla="*/ 292155 h 774191"/>
                      <a:gd name="csX7" fmla="*/ 351038 w 351038"/>
                      <a:gd name="csY7" fmla="*/ 282261 h 77419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351038" h="774191">
                        <a:moveTo>
                          <a:pt x="220516" y="292155"/>
                        </a:moveTo>
                        <a:lnTo>
                          <a:pt x="220516" y="774191"/>
                        </a:lnTo>
                        <a:lnTo>
                          <a:pt x="351038" y="761795"/>
                        </a:lnTo>
                        <a:lnTo>
                          <a:pt x="351038" y="282261"/>
                        </a:lnTo>
                        <a:lnTo>
                          <a:pt x="130164" y="0"/>
                        </a:lnTo>
                        <a:lnTo>
                          <a:pt x="0" y="11920"/>
                        </a:lnTo>
                        <a:lnTo>
                          <a:pt x="220516" y="292155"/>
                        </a:lnTo>
                        <a:lnTo>
                          <a:pt x="351038" y="282261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153" name="Graphic 1">
                <a:extLst>
                  <a:ext uri="{FF2B5EF4-FFF2-40B4-BE49-F238E27FC236}">
                    <a16:creationId xmlns:a16="http://schemas.microsoft.com/office/drawing/2014/main" id="{57C5E6E9-8059-91CD-071E-8DAECB9D66EF}"/>
                  </a:ext>
                </a:extLst>
              </p:cNvPr>
              <p:cNvGrpSpPr/>
              <p:nvPr/>
            </p:nvGrpSpPr>
            <p:grpSpPr>
              <a:xfrm>
                <a:off x="8985250" y="3224720"/>
                <a:ext cx="5832837" cy="2165828"/>
                <a:chOff x="8985250" y="3224720"/>
                <a:chExt cx="5832837" cy="2165828"/>
              </a:xfrm>
            </p:grpSpPr>
            <p:grpSp>
              <p:nvGrpSpPr>
                <p:cNvPr id="2154" name="Graphic 1">
                  <a:extLst>
                    <a:ext uri="{FF2B5EF4-FFF2-40B4-BE49-F238E27FC236}">
                      <a16:creationId xmlns:a16="http://schemas.microsoft.com/office/drawing/2014/main" id="{06DD489A-9BF4-4A61-F5E6-7C5C4F833493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832837" cy="2165828"/>
                  <a:chOff x="8985250" y="3224720"/>
                  <a:chExt cx="5832837" cy="2165828"/>
                </a:xfrm>
                <a:solidFill>
                  <a:srgbClr val="073B3A"/>
                </a:solidFill>
              </p:grpSpPr>
              <p:sp>
                <p:nvSpPr>
                  <p:cNvPr id="2155" name="Freeform 2154">
                    <a:extLst>
                      <a:ext uri="{FF2B5EF4-FFF2-40B4-BE49-F238E27FC236}">
                        <a16:creationId xmlns:a16="http://schemas.microsoft.com/office/drawing/2014/main" id="{BE9B2A42-BA39-053F-2315-F451DDFB819B}"/>
                      </a:ext>
                    </a:extLst>
                  </p:cNvPr>
                  <p:cNvSpPr/>
                  <p:nvPr/>
                </p:nvSpPr>
                <p:spPr>
                  <a:xfrm>
                    <a:off x="14595068" y="491191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56" name="Freeform 2155">
                    <a:extLst>
                      <a:ext uri="{FF2B5EF4-FFF2-40B4-BE49-F238E27FC236}">
                        <a16:creationId xmlns:a16="http://schemas.microsoft.com/office/drawing/2014/main" id="{7090ECD9-273C-8F49-60F8-985E7FCDF84E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57" name="Freeform 2156">
                    <a:extLst>
                      <a:ext uri="{FF2B5EF4-FFF2-40B4-BE49-F238E27FC236}">
                        <a16:creationId xmlns:a16="http://schemas.microsoft.com/office/drawing/2014/main" id="{73471B0E-CA8F-E319-CD2C-4A9B4EC4395F}"/>
                      </a:ext>
                    </a:extLst>
                  </p:cNvPr>
                  <p:cNvSpPr/>
                  <p:nvPr/>
                </p:nvSpPr>
                <p:spPr>
                  <a:xfrm>
                    <a:off x="14597571" y="4903982"/>
                    <a:ext cx="220516" cy="486566"/>
                  </a:xfrm>
                  <a:custGeom>
                    <a:avLst/>
                    <a:gdLst>
                      <a:gd name="csX0" fmla="*/ 138508 w 220516"/>
                      <a:gd name="csY0" fmla="*/ 183565 h 486566"/>
                      <a:gd name="csX1" fmla="*/ 138508 w 220516"/>
                      <a:gd name="csY1" fmla="*/ 486566 h 486566"/>
                      <a:gd name="csX2" fmla="*/ 220516 w 220516"/>
                      <a:gd name="csY2" fmla="*/ 478699 h 486566"/>
                      <a:gd name="csX3" fmla="*/ 220516 w 220516"/>
                      <a:gd name="csY3" fmla="*/ 177367 h 486566"/>
                      <a:gd name="csX4" fmla="*/ 81770 w 220516"/>
                      <a:gd name="csY4" fmla="*/ 0 h 486566"/>
                      <a:gd name="csX5" fmla="*/ 0 w 220516"/>
                      <a:gd name="csY5" fmla="*/ 7509 h 486566"/>
                      <a:gd name="csX6" fmla="*/ 138508 w 220516"/>
                      <a:gd name="csY6" fmla="*/ 183565 h 486566"/>
                      <a:gd name="csX7" fmla="*/ 220516 w 220516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566">
                        <a:moveTo>
                          <a:pt x="138508" y="183565"/>
                        </a:moveTo>
                        <a:lnTo>
                          <a:pt x="138508" y="486566"/>
                        </a:lnTo>
                        <a:lnTo>
                          <a:pt x="220516" y="478699"/>
                        </a:lnTo>
                        <a:lnTo>
                          <a:pt x="220516" y="177367"/>
                        </a:lnTo>
                        <a:lnTo>
                          <a:pt x="81770" y="0"/>
                        </a:lnTo>
                        <a:lnTo>
                          <a:pt x="0" y="7509"/>
                        </a:lnTo>
                        <a:lnTo>
                          <a:pt x="138508" y="183565"/>
                        </a:lnTo>
                        <a:lnTo>
                          <a:pt x="220516" y="177367"/>
                        </a:lnTo>
                      </a:path>
                    </a:pathLst>
                  </a:custGeom>
                  <a:solidFill>
                    <a:srgbClr val="073B3A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58" name="Graphic 1">
                  <a:extLst>
                    <a:ext uri="{FF2B5EF4-FFF2-40B4-BE49-F238E27FC236}">
                      <a16:creationId xmlns:a16="http://schemas.microsoft.com/office/drawing/2014/main" id="{8B4ACCF2-8735-65D3-B45A-5D8B8B2C5BB7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714116" cy="2165828"/>
                  <a:chOff x="8985250" y="3224720"/>
                  <a:chExt cx="5714116" cy="2165828"/>
                </a:xfrm>
                <a:solidFill>
                  <a:srgbClr val="E85F5C"/>
                </a:solidFill>
              </p:grpSpPr>
              <p:sp>
                <p:nvSpPr>
                  <p:cNvPr id="2159" name="Freeform 2158">
                    <a:extLst>
                      <a:ext uri="{FF2B5EF4-FFF2-40B4-BE49-F238E27FC236}">
                        <a16:creationId xmlns:a16="http://schemas.microsoft.com/office/drawing/2014/main" id="{3FCC3F9E-84F7-3FAF-7F77-8BE3600BB468}"/>
                      </a:ext>
                    </a:extLst>
                  </p:cNvPr>
                  <p:cNvSpPr/>
                  <p:nvPr/>
                </p:nvSpPr>
                <p:spPr>
                  <a:xfrm>
                    <a:off x="14476346" y="491191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0" name="Freeform 2159">
                    <a:extLst>
                      <a:ext uri="{FF2B5EF4-FFF2-40B4-BE49-F238E27FC236}">
                        <a16:creationId xmlns:a16="http://schemas.microsoft.com/office/drawing/2014/main" id="{C4893DCC-4471-DA0C-314B-97A47B294692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1" name="Freeform 2160">
                    <a:extLst>
                      <a:ext uri="{FF2B5EF4-FFF2-40B4-BE49-F238E27FC236}">
                        <a16:creationId xmlns:a16="http://schemas.microsoft.com/office/drawing/2014/main" id="{6E9DFA04-90D9-0C34-BD97-04A76397B24C}"/>
                      </a:ext>
                    </a:extLst>
                  </p:cNvPr>
                  <p:cNvSpPr/>
                  <p:nvPr/>
                </p:nvSpPr>
                <p:spPr>
                  <a:xfrm>
                    <a:off x="14478730" y="4903982"/>
                    <a:ext cx="220635" cy="486566"/>
                  </a:xfrm>
                  <a:custGeom>
                    <a:avLst/>
                    <a:gdLst>
                      <a:gd name="csX0" fmla="*/ 138627 w 220635"/>
                      <a:gd name="csY0" fmla="*/ 183565 h 486566"/>
                      <a:gd name="csX1" fmla="*/ 138627 w 220635"/>
                      <a:gd name="csY1" fmla="*/ 486566 h 486566"/>
                      <a:gd name="csX2" fmla="*/ 220636 w 220635"/>
                      <a:gd name="csY2" fmla="*/ 478699 h 486566"/>
                      <a:gd name="csX3" fmla="*/ 220636 w 220635"/>
                      <a:gd name="csY3" fmla="*/ 177367 h 486566"/>
                      <a:gd name="csX4" fmla="*/ 81889 w 220635"/>
                      <a:gd name="csY4" fmla="*/ 0 h 486566"/>
                      <a:gd name="csX5" fmla="*/ 0 w 220635"/>
                      <a:gd name="csY5" fmla="*/ 7509 h 486566"/>
                      <a:gd name="csX6" fmla="*/ 138627 w 220635"/>
                      <a:gd name="csY6" fmla="*/ 183565 h 486566"/>
                      <a:gd name="csX7" fmla="*/ 220636 w 220635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635" h="486566">
                        <a:moveTo>
                          <a:pt x="138627" y="183565"/>
                        </a:moveTo>
                        <a:lnTo>
                          <a:pt x="138627" y="486566"/>
                        </a:lnTo>
                        <a:lnTo>
                          <a:pt x="220636" y="478699"/>
                        </a:lnTo>
                        <a:lnTo>
                          <a:pt x="220636" y="177367"/>
                        </a:lnTo>
                        <a:lnTo>
                          <a:pt x="81889" y="0"/>
                        </a:lnTo>
                        <a:lnTo>
                          <a:pt x="0" y="7509"/>
                        </a:lnTo>
                        <a:lnTo>
                          <a:pt x="138627" y="183565"/>
                        </a:lnTo>
                        <a:lnTo>
                          <a:pt x="220636" y="177367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62" name="Graphic 1">
                  <a:extLst>
                    <a:ext uri="{FF2B5EF4-FFF2-40B4-BE49-F238E27FC236}">
                      <a16:creationId xmlns:a16="http://schemas.microsoft.com/office/drawing/2014/main" id="{651DE34A-230E-FCAE-FBB5-F241C734E15E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595275" cy="2165828"/>
                  <a:chOff x="8985250" y="3224720"/>
                  <a:chExt cx="5595275" cy="2165828"/>
                </a:xfrm>
                <a:solidFill>
                  <a:srgbClr val="E85F5C"/>
                </a:solidFill>
              </p:grpSpPr>
              <p:sp>
                <p:nvSpPr>
                  <p:cNvPr id="2163" name="Freeform 2162">
                    <a:extLst>
                      <a:ext uri="{FF2B5EF4-FFF2-40B4-BE49-F238E27FC236}">
                        <a16:creationId xmlns:a16="http://schemas.microsoft.com/office/drawing/2014/main" id="{BB90A775-C5F3-E6FE-1D3E-9D6252E7B312}"/>
                      </a:ext>
                    </a:extLst>
                  </p:cNvPr>
                  <p:cNvSpPr/>
                  <p:nvPr/>
                </p:nvSpPr>
                <p:spPr>
                  <a:xfrm>
                    <a:off x="14357625" y="491191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4" name="Freeform 2163">
                    <a:extLst>
                      <a:ext uri="{FF2B5EF4-FFF2-40B4-BE49-F238E27FC236}">
                        <a16:creationId xmlns:a16="http://schemas.microsoft.com/office/drawing/2014/main" id="{0165607E-EF43-05BF-E6C3-B5ACDF22A851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5" name="Freeform 2164">
                    <a:extLst>
                      <a:ext uri="{FF2B5EF4-FFF2-40B4-BE49-F238E27FC236}">
                        <a16:creationId xmlns:a16="http://schemas.microsoft.com/office/drawing/2014/main" id="{C7F42C7B-B80A-BFC4-1144-8502C214A0BD}"/>
                      </a:ext>
                    </a:extLst>
                  </p:cNvPr>
                  <p:cNvSpPr/>
                  <p:nvPr/>
                </p:nvSpPr>
                <p:spPr>
                  <a:xfrm>
                    <a:off x="14360009" y="4903982"/>
                    <a:ext cx="220516" cy="486566"/>
                  </a:xfrm>
                  <a:custGeom>
                    <a:avLst/>
                    <a:gdLst>
                      <a:gd name="csX0" fmla="*/ 138508 w 220516"/>
                      <a:gd name="csY0" fmla="*/ 183565 h 486566"/>
                      <a:gd name="csX1" fmla="*/ 138508 w 220516"/>
                      <a:gd name="csY1" fmla="*/ 486566 h 486566"/>
                      <a:gd name="csX2" fmla="*/ 220516 w 220516"/>
                      <a:gd name="csY2" fmla="*/ 478699 h 486566"/>
                      <a:gd name="csX3" fmla="*/ 220516 w 220516"/>
                      <a:gd name="csY3" fmla="*/ 177367 h 486566"/>
                      <a:gd name="csX4" fmla="*/ 81770 w 220516"/>
                      <a:gd name="csY4" fmla="*/ 0 h 486566"/>
                      <a:gd name="csX5" fmla="*/ 0 w 220516"/>
                      <a:gd name="csY5" fmla="*/ 7509 h 486566"/>
                      <a:gd name="csX6" fmla="*/ 138508 w 220516"/>
                      <a:gd name="csY6" fmla="*/ 183565 h 486566"/>
                      <a:gd name="csX7" fmla="*/ 220516 w 220516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566">
                        <a:moveTo>
                          <a:pt x="138508" y="183565"/>
                        </a:moveTo>
                        <a:lnTo>
                          <a:pt x="138508" y="486566"/>
                        </a:lnTo>
                        <a:lnTo>
                          <a:pt x="220516" y="478699"/>
                        </a:lnTo>
                        <a:lnTo>
                          <a:pt x="220516" y="177367"/>
                        </a:lnTo>
                        <a:lnTo>
                          <a:pt x="81770" y="0"/>
                        </a:lnTo>
                        <a:lnTo>
                          <a:pt x="0" y="7509"/>
                        </a:lnTo>
                        <a:lnTo>
                          <a:pt x="138508" y="183565"/>
                        </a:lnTo>
                        <a:lnTo>
                          <a:pt x="220516" y="177367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66" name="Graphic 1">
                  <a:extLst>
                    <a:ext uri="{FF2B5EF4-FFF2-40B4-BE49-F238E27FC236}">
                      <a16:creationId xmlns:a16="http://schemas.microsoft.com/office/drawing/2014/main" id="{BFC66F67-FE33-3BE6-EF90-1481C9B75A74}"/>
                    </a:ext>
                  </a:extLst>
                </p:cNvPr>
                <p:cNvGrpSpPr/>
                <p:nvPr/>
              </p:nvGrpSpPr>
              <p:grpSpPr>
                <a:xfrm>
                  <a:off x="8985250" y="3224720"/>
                  <a:ext cx="5476554" cy="2165828"/>
                  <a:chOff x="8985250" y="3224720"/>
                  <a:chExt cx="5476554" cy="2165828"/>
                </a:xfrm>
                <a:solidFill>
                  <a:srgbClr val="E85F5C"/>
                </a:solidFill>
              </p:grpSpPr>
              <p:sp>
                <p:nvSpPr>
                  <p:cNvPr id="2167" name="Freeform 2166">
                    <a:extLst>
                      <a:ext uri="{FF2B5EF4-FFF2-40B4-BE49-F238E27FC236}">
                        <a16:creationId xmlns:a16="http://schemas.microsoft.com/office/drawing/2014/main" id="{3D645121-3AE0-4A34-A828-E8621AF9076F}"/>
                      </a:ext>
                    </a:extLst>
                  </p:cNvPr>
                  <p:cNvSpPr/>
                  <p:nvPr/>
                </p:nvSpPr>
                <p:spPr>
                  <a:xfrm>
                    <a:off x="14238784" y="4911915"/>
                    <a:ext cx="140653" cy="477202"/>
                  </a:xfrm>
                  <a:custGeom>
                    <a:avLst/>
                    <a:gdLst>
                      <a:gd name="csX0" fmla="*/ 834 w 140653"/>
                      <a:gd name="csY0" fmla="*/ 303889 h 477202"/>
                      <a:gd name="csX1" fmla="*/ 139700 w 140653"/>
                      <a:gd name="csY1" fmla="*/ 477203 h 477202"/>
                      <a:gd name="csX2" fmla="*/ 140654 w 140653"/>
                      <a:gd name="csY2" fmla="*/ 176228 h 477202"/>
                      <a:gd name="csX3" fmla="*/ 834 w 140653"/>
                      <a:gd name="csY3" fmla="*/ 53 h 477202"/>
                      <a:gd name="csX4" fmla="*/ 0 w 140653"/>
                      <a:gd name="csY4" fmla="*/ 53 h 477202"/>
                      <a:gd name="csX5" fmla="*/ 834 w 140653"/>
                      <a:gd name="csY5" fmla="*/ 303889 h 477202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</a:cxnLst>
                    <a:rect l="l" t="t" r="r" b="b"/>
                    <a:pathLst>
                      <a:path w="140653" h="477202">
                        <a:moveTo>
                          <a:pt x="834" y="303889"/>
                        </a:moveTo>
                        <a:lnTo>
                          <a:pt x="139700" y="477203"/>
                        </a:lnTo>
                        <a:lnTo>
                          <a:pt x="140654" y="176228"/>
                        </a:lnTo>
                        <a:lnTo>
                          <a:pt x="834" y="53"/>
                        </a:lnTo>
                        <a:cubicBezTo>
                          <a:pt x="834" y="53"/>
                          <a:pt x="0" y="-66"/>
                          <a:pt x="0" y="53"/>
                        </a:cubicBezTo>
                        <a:lnTo>
                          <a:pt x="834" y="303889"/>
                        </a:lnTo>
                        <a:close/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8" name="Freeform 2167">
                    <a:extLst>
                      <a:ext uri="{FF2B5EF4-FFF2-40B4-BE49-F238E27FC236}">
                        <a16:creationId xmlns:a16="http://schemas.microsoft.com/office/drawing/2014/main" id="{938B4B7D-A519-828B-40E0-845C8099A5FC}"/>
                      </a:ext>
                    </a:extLst>
                  </p:cNvPr>
                  <p:cNvSpPr/>
                  <p:nvPr/>
                </p:nvSpPr>
                <p:spPr>
                  <a:xfrm>
                    <a:off x="8985250" y="3224720"/>
                    <a:ext cx="11919" cy="11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19" h="11919"/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169" name="Freeform 2168">
                    <a:extLst>
                      <a:ext uri="{FF2B5EF4-FFF2-40B4-BE49-F238E27FC236}">
                        <a16:creationId xmlns:a16="http://schemas.microsoft.com/office/drawing/2014/main" id="{03A161C0-3E3A-12E1-4AC8-E45B486D0E33}"/>
                      </a:ext>
                    </a:extLst>
                  </p:cNvPr>
                  <p:cNvSpPr/>
                  <p:nvPr/>
                </p:nvSpPr>
                <p:spPr>
                  <a:xfrm>
                    <a:off x="14241288" y="4903982"/>
                    <a:ext cx="220516" cy="486566"/>
                  </a:xfrm>
                  <a:custGeom>
                    <a:avLst/>
                    <a:gdLst>
                      <a:gd name="csX0" fmla="*/ 138508 w 220516"/>
                      <a:gd name="csY0" fmla="*/ 183565 h 486566"/>
                      <a:gd name="csX1" fmla="*/ 138508 w 220516"/>
                      <a:gd name="csY1" fmla="*/ 486566 h 486566"/>
                      <a:gd name="csX2" fmla="*/ 220516 w 220516"/>
                      <a:gd name="csY2" fmla="*/ 478699 h 486566"/>
                      <a:gd name="csX3" fmla="*/ 220516 w 220516"/>
                      <a:gd name="csY3" fmla="*/ 177367 h 486566"/>
                      <a:gd name="csX4" fmla="*/ 81770 w 220516"/>
                      <a:gd name="csY4" fmla="*/ 0 h 486566"/>
                      <a:gd name="csX5" fmla="*/ 0 w 220516"/>
                      <a:gd name="csY5" fmla="*/ 7509 h 486566"/>
                      <a:gd name="csX6" fmla="*/ 138508 w 220516"/>
                      <a:gd name="csY6" fmla="*/ 183565 h 486566"/>
                      <a:gd name="csX7" fmla="*/ 220516 w 220516"/>
                      <a:gd name="csY7" fmla="*/ 177367 h 486566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</a:cxnLst>
                    <a:rect l="l" t="t" r="r" b="b"/>
                    <a:pathLst>
                      <a:path w="220516" h="486566">
                        <a:moveTo>
                          <a:pt x="138508" y="183565"/>
                        </a:moveTo>
                        <a:lnTo>
                          <a:pt x="138508" y="486566"/>
                        </a:lnTo>
                        <a:lnTo>
                          <a:pt x="220516" y="478699"/>
                        </a:lnTo>
                        <a:lnTo>
                          <a:pt x="220516" y="177367"/>
                        </a:lnTo>
                        <a:lnTo>
                          <a:pt x="81770" y="0"/>
                        </a:lnTo>
                        <a:lnTo>
                          <a:pt x="0" y="7509"/>
                        </a:lnTo>
                        <a:lnTo>
                          <a:pt x="138508" y="183565"/>
                        </a:lnTo>
                        <a:lnTo>
                          <a:pt x="220516" y="177367"/>
                        </a:lnTo>
                      </a:path>
                    </a:pathLst>
                  </a:custGeom>
                  <a:solidFill>
                    <a:srgbClr val="E85F5C"/>
                  </a:solidFill>
                  <a:ln w="7758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A3B60056-6335-0C56-3D8C-7E297A18F0F2}"/>
                  </a:ext>
                </a:extLst>
              </p:cNvPr>
              <p:cNvSpPr/>
              <p:nvPr/>
            </p:nvSpPr>
            <p:spPr>
              <a:xfrm>
                <a:off x="11544193" y="3949801"/>
                <a:ext cx="5273441" cy="2479915"/>
              </a:xfrm>
              <a:custGeom>
                <a:avLst/>
                <a:gdLst>
                  <a:gd name="csX0" fmla="*/ 4914179 w 5273441"/>
                  <a:gd name="csY0" fmla="*/ 2479915 h 2479915"/>
                  <a:gd name="csX1" fmla="*/ 359263 w 5273441"/>
                  <a:gd name="csY1" fmla="*/ 2479915 h 2479915"/>
                  <a:gd name="csX2" fmla="*/ 0 w 5273441"/>
                  <a:gd name="csY2" fmla="*/ 2120653 h 2479915"/>
                  <a:gd name="csX3" fmla="*/ 0 w 5273441"/>
                  <a:gd name="csY3" fmla="*/ 359263 h 2479915"/>
                  <a:gd name="csX4" fmla="*/ 359263 w 5273441"/>
                  <a:gd name="csY4" fmla="*/ 0 h 2479915"/>
                  <a:gd name="csX5" fmla="*/ 4914179 w 5273441"/>
                  <a:gd name="csY5" fmla="*/ 0 h 2479915"/>
                  <a:gd name="csX6" fmla="*/ 5273442 w 5273441"/>
                  <a:gd name="csY6" fmla="*/ 359263 h 2479915"/>
                  <a:gd name="csX7" fmla="*/ 5273442 w 5273441"/>
                  <a:gd name="csY7" fmla="*/ 2120653 h 2479915"/>
                  <a:gd name="csX8" fmla="*/ 4914179 w 5273441"/>
                  <a:gd name="csY8" fmla="*/ 2479915 h 2479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</a:cxnLst>
                <a:rect l="l" t="t" r="r" b="b"/>
                <a:pathLst>
                  <a:path w="5273441" h="2479915">
                    <a:moveTo>
                      <a:pt x="4914179" y="2479915"/>
                    </a:moveTo>
                    <a:lnTo>
                      <a:pt x="359263" y="2479915"/>
                    </a:lnTo>
                    <a:cubicBezTo>
                      <a:pt x="160917" y="2479915"/>
                      <a:pt x="0" y="2319117"/>
                      <a:pt x="0" y="2120653"/>
                    </a:cubicBezTo>
                    <a:lnTo>
                      <a:pt x="0" y="359263"/>
                    </a:lnTo>
                    <a:cubicBezTo>
                      <a:pt x="0" y="160917"/>
                      <a:pt x="160798" y="0"/>
                      <a:pt x="359263" y="0"/>
                    </a:cubicBezTo>
                    <a:lnTo>
                      <a:pt x="4914179" y="0"/>
                    </a:lnTo>
                    <a:cubicBezTo>
                      <a:pt x="5112524" y="0"/>
                      <a:pt x="5273442" y="160798"/>
                      <a:pt x="5273442" y="359263"/>
                    </a:cubicBezTo>
                    <a:lnTo>
                      <a:pt x="5273442" y="2120653"/>
                    </a:lnTo>
                    <a:cubicBezTo>
                      <a:pt x="5273322" y="2319117"/>
                      <a:pt x="5112524" y="2479915"/>
                      <a:pt x="4914179" y="2479915"/>
                    </a:cubicBezTo>
                    <a:close/>
                  </a:path>
                </a:pathLst>
              </a:custGeom>
              <a:noFill/>
              <a:ln w="12073" cap="flat">
                <a:solidFill>
                  <a:schemeClr val="tx1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171" name="Graphic 1">
              <a:extLst>
                <a:ext uri="{FF2B5EF4-FFF2-40B4-BE49-F238E27FC236}">
                  <a16:creationId xmlns:a16="http://schemas.microsoft.com/office/drawing/2014/main" id="{20C909ED-59B1-DABB-5824-1510B31D6CBF}"/>
                </a:ext>
              </a:extLst>
            </p:cNvPr>
            <p:cNvGrpSpPr/>
            <p:nvPr/>
          </p:nvGrpSpPr>
          <p:grpSpPr>
            <a:xfrm>
              <a:off x="14058319" y="6487170"/>
              <a:ext cx="138150" cy="578229"/>
              <a:chOff x="14058319" y="6487170"/>
              <a:chExt cx="138150" cy="578229"/>
            </a:xfrm>
            <a:solidFill>
              <a:srgbClr val="E2E2E2"/>
            </a:solidFill>
          </p:grpSpPr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70CE8655-B1D3-8EC5-1ED3-310ADE5A8C8F}"/>
                  </a:ext>
                </a:extLst>
              </p:cNvPr>
              <p:cNvSpPr/>
              <p:nvPr/>
            </p:nvSpPr>
            <p:spPr>
              <a:xfrm>
                <a:off x="14126381" y="6487170"/>
                <a:ext cx="8224" cy="578229"/>
              </a:xfrm>
              <a:custGeom>
                <a:avLst/>
                <a:gdLst>
                  <a:gd name="csX0" fmla="*/ 8225 w 8224"/>
                  <a:gd name="csY0" fmla="*/ 0 h 578229"/>
                  <a:gd name="csX1" fmla="*/ 0 w 8224"/>
                  <a:gd name="csY1" fmla="*/ 578230 h 578229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8224" h="578229">
                    <a:moveTo>
                      <a:pt x="8225" y="0"/>
                    </a:moveTo>
                    <a:lnTo>
                      <a:pt x="0" y="578230"/>
                    </a:lnTo>
                  </a:path>
                </a:pathLst>
              </a:custGeom>
              <a:ln w="11917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173" name="Graphic 1">
                <a:extLst>
                  <a:ext uri="{FF2B5EF4-FFF2-40B4-BE49-F238E27FC236}">
                    <a16:creationId xmlns:a16="http://schemas.microsoft.com/office/drawing/2014/main" id="{25BB03E9-0AD2-0D0B-4527-32874D0ACDFC}"/>
                  </a:ext>
                </a:extLst>
              </p:cNvPr>
              <p:cNvGrpSpPr/>
              <p:nvPr/>
            </p:nvGrpSpPr>
            <p:grpSpPr>
              <a:xfrm>
                <a:off x="14058319" y="6487170"/>
                <a:ext cx="138150" cy="578229"/>
                <a:chOff x="14058319" y="6487170"/>
                <a:chExt cx="138150" cy="578229"/>
              </a:xfrm>
              <a:solidFill>
                <a:srgbClr val="E2E2E2"/>
              </a:solidFill>
            </p:grpSpPr>
            <p:sp>
              <p:nvSpPr>
                <p:cNvPr id="2174" name="Freeform 2173">
                  <a:extLst>
                    <a:ext uri="{FF2B5EF4-FFF2-40B4-BE49-F238E27FC236}">
                      <a16:creationId xmlns:a16="http://schemas.microsoft.com/office/drawing/2014/main" id="{1F634C86-B301-D607-38AF-2D354102CA21}"/>
                    </a:ext>
                  </a:extLst>
                </p:cNvPr>
                <p:cNvSpPr/>
                <p:nvPr/>
              </p:nvSpPr>
              <p:spPr>
                <a:xfrm>
                  <a:off x="14126619" y="6487170"/>
                  <a:ext cx="7986" cy="559873"/>
                </a:xfrm>
                <a:custGeom>
                  <a:avLst/>
                  <a:gdLst>
                    <a:gd name="csX0" fmla="*/ 7986 w 7986"/>
                    <a:gd name="csY0" fmla="*/ 0 h 559873"/>
                    <a:gd name="csX1" fmla="*/ 0 w 7986"/>
                    <a:gd name="csY1" fmla="*/ 559873 h 55987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</a:cxnLst>
                  <a:rect l="l" t="t" r="r" b="b"/>
                  <a:pathLst>
                    <a:path w="7986" h="559873">
                      <a:moveTo>
                        <a:pt x="7986" y="0"/>
                      </a:moveTo>
                      <a:lnTo>
                        <a:pt x="0" y="559873"/>
                      </a:lnTo>
                    </a:path>
                  </a:pathLst>
                </a:custGeom>
                <a:ln w="1689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75" name="Freeform 2174">
                  <a:extLst>
                    <a:ext uri="{FF2B5EF4-FFF2-40B4-BE49-F238E27FC236}">
                      <a16:creationId xmlns:a16="http://schemas.microsoft.com/office/drawing/2014/main" id="{93E5708F-94BE-1138-A135-C69D461A96EE}"/>
                    </a:ext>
                  </a:extLst>
                </p:cNvPr>
                <p:cNvSpPr/>
                <p:nvPr/>
              </p:nvSpPr>
              <p:spPr>
                <a:xfrm>
                  <a:off x="14058319" y="6978743"/>
                  <a:ext cx="138150" cy="86656"/>
                </a:xfrm>
                <a:custGeom>
                  <a:avLst/>
                  <a:gdLst>
                    <a:gd name="csX0" fmla="*/ 0 w 138150"/>
                    <a:gd name="csY0" fmla="*/ 11324 h 86656"/>
                    <a:gd name="csX1" fmla="*/ 12516 w 138150"/>
                    <a:gd name="csY1" fmla="*/ 0 h 86656"/>
                    <a:gd name="csX2" fmla="*/ 68420 w 138150"/>
                    <a:gd name="csY2" fmla="*/ 61745 h 86656"/>
                    <a:gd name="csX3" fmla="*/ 125992 w 138150"/>
                    <a:gd name="csY3" fmla="*/ 1550 h 86656"/>
                    <a:gd name="csX4" fmla="*/ 138151 w 138150"/>
                    <a:gd name="csY4" fmla="*/ 13350 h 86656"/>
                    <a:gd name="csX5" fmla="*/ 68062 w 138150"/>
                    <a:gd name="csY5" fmla="*/ 86657 h 8665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</a:cxnLst>
                  <a:rect l="l" t="t" r="r" b="b"/>
                  <a:pathLst>
                    <a:path w="138150" h="86656">
                      <a:moveTo>
                        <a:pt x="0" y="11324"/>
                      </a:moveTo>
                      <a:lnTo>
                        <a:pt x="12516" y="0"/>
                      </a:lnTo>
                      <a:lnTo>
                        <a:pt x="68420" y="61745"/>
                      </a:lnTo>
                      <a:lnTo>
                        <a:pt x="125992" y="1550"/>
                      </a:lnTo>
                      <a:lnTo>
                        <a:pt x="138151" y="13350"/>
                      </a:lnTo>
                      <a:lnTo>
                        <a:pt x="68062" y="86657"/>
                      </a:lnTo>
                      <a:close/>
                    </a:path>
                  </a:pathLst>
                </a:custGeom>
                <a:solidFill>
                  <a:srgbClr val="E2E2E2"/>
                </a:solidFill>
                <a:ln w="1191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176" name="Graphic 1">
              <a:extLst>
                <a:ext uri="{FF2B5EF4-FFF2-40B4-BE49-F238E27FC236}">
                  <a16:creationId xmlns:a16="http://schemas.microsoft.com/office/drawing/2014/main" id="{AE3807FC-827F-60E4-FE14-57C291588AE9}"/>
                </a:ext>
              </a:extLst>
            </p:cNvPr>
            <p:cNvGrpSpPr/>
            <p:nvPr/>
          </p:nvGrpSpPr>
          <p:grpSpPr>
            <a:xfrm>
              <a:off x="14057246" y="7842213"/>
              <a:ext cx="138150" cy="568336"/>
              <a:chOff x="14057246" y="7842213"/>
              <a:chExt cx="138150" cy="568336"/>
            </a:xfrm>
            <a:solidFill>
              <a:srgbClr val="E2E2E2"/>
            </a:solidFill>
          </p:grpSpPr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78548782-04F0-BC2A-608B-9FCCA6D82AB4}"/>
                  </a:ext>
                </a:extLst>
              </p:cNvPr>
              <p:cNvSpPr/>
              <p:nvPr/>
            </p:nvSpPr>
            <p:spPr>
              <a:xfrm>
                <a:off x="14126381" y="7842213"/>
                <a:ext cx="11919" cy="568336"/>
              </a:xfrm>
              <a:custGeom>
                <a:avLst/>
                <a:gdLst>
                  <a:gd name="csX0" fmla="*/ 0 w 11919"/>
                  <a:gd name="csY0" fmla="*/ 0 h 568336"/>
                  <a:gd name="csX1" fmla="*/ 0 w 11919"/>
                  <a:gd name="csY1" fmla="*/ 568336 h 56833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11919" h="568336">
                    <a:moveTo>
                      <a:pt x="0" y="0"/>
                    </a:moveTo>
                    <a:lnTo>
                      <a:pt x="0" y="568336"/>
                    </a:lnTo>
                  </a:path>
                </a:pathLst>
              </a:custGeom>
              <a:ln w="11917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178" name="Graphic 1">
                <a:extLst>
                  <a:ext uri="{FF2B5EF4-FFF2-40B4-BE49-F238E27FC236}">
                    <a16:creationId xmlns:a16="http://schemas.microsoft.com/office/drawing/2014/main" id="{4D731AA0-2854-096B-2E7E-01C1C0167FBE}"/>
                  </a:ext>
                </a:extLst>
              </p:cNvPr>
              <p:cNvGrpSpPr/>
              <p:nvPr/>
            </p:nvGrpSpPr>
            <p:grpSpPr>
              <a:xfrm>
                <a:off x="14057246" y="7842213"/>
                <a:ext cx="138150" cy="568336"/>
                <a:chOff x="14057246" y="7842213"/>
                <a:chExt cx="138150" cy="568336"/>
              </a:xfrm>
              <a:solidFill>
                <a:srgbClr val="E2E2E2"/>
              </a:solidFill>
            </p:grpSpPr>
            <p:sp>
              <p:nvSpPr>
                <p:cNvPr id="2179" name="Freeform 2178">
                  <a:extLst>
                    <a:ext uri="{FF2B5EF4-FFF2-40B4-BE49-F238E27FC236}">
                      <a16:creationId xmlns:a16="http://schemas.microsoft.com/office/drawing/2014/main" id="{59299B24-4A85-91AA-C41F-F5A0CBBCAD0B}"/>
                    </a:ext>
                  </a:extLst>
                </p:cNvPr>
                <p:cNvSpPr/>
                <p:nvPr/>
              </p:nvSpPr>
              <p:spPr>
                <a:xfrm>
                  <a:off x="14126381" y="7842213"/>
                  <a:ext cx="11919" cy="549979"/>
                </a:xfrm>
                <a:custGeom>
                  <a:avLst/>
                  <a:gdLst>
                    <a:gd name="csX0" fmla="*/ 0 w 11919"/>
                    <a:gd name="csY0" fmla="*/ 0 h 549979"/>
                    <a:gd name="csX1" fmla="*/ 0 w 11919"/>
                    <a:gd name="csY1" fmla="*/ 549980 h 549979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</a:cxnLst>
                  <a:rect l="l" t="t" r="r" b="b"/>
                  <a:pathLst>
                    <a:path w="11919" h="549979">
                      <a:moveTo>
                        <a:pt x="0" y="0"/>
                      </a:moveTo>
                      <a:lnTo>
                        <a:pt x="0" y="549980"/>
                      </a:lnTo>
                    </a:path>
                  </a:pathLst>
                </a:custGeom>
                <a:ln w="1689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80" name="Freeform 2179">
                  <a:extLst>
                    <a:ext uri="{FF2B5EF4-FFF2-40B4-BE49-F238E27FC236}">
                      <a16:creationId xmlns:a16="http://schemas.microsoft.com/office/drawing/2014/main" id="{A7EE09F7-1CAA-078D-88A5-27A8CBC35459}"/>
                    </a:ext>
                  </a:extLst>
                </p:cNvPr>
                <p:cNvSpPr/>
                <p:nvPr/>
              </p:nvSpPr>
              <p:spPr>
                <a:xfrm>
                  <a:off x="14057246" y="8324727"/>
                  <a:ext cx="138150" cy="85822"/>
                </a:xfrm>
                <a:custGeom>
                  <a:avLst/>
                  <a:gdLst>
                    <a:gd name="csX0" fmla="*/ 0 w 138150"/>
                    <a:gd name="csY0" fmla="*/ 11443 h 85822"/>
                    <a:gd name="csX1" fmla="*/ 12396 w 138150"/>
                    <a:gd name="csY1" fmla="*/ 0 h 85822"/>
                    <a:gd name="csX2" fmla="*/ 69135 w 138150"/>
                    <a:gd name="csY2" fmla="*/ 61030 h 85822"/>
                    <a:gd name="csX3" fmla="*/ 125754 w 138150"/>
                    <a:gd name="csY3" fmla="*/ 0 h 85822"/>
                    <a:gd name="csX4" fmla="*/ 138151 w 138150"/>
                    <a:gd name="csY4" fmla="*/ 11443 h 85822"/>
                    <a:gd name="csX5" fmla="*/ 69135 w 138150"/>
                    <a:gd name="csY5" fmla="*/ 85823 h 85822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</a:cxnLst>
                  <a:rect l="l" t="t" r="r" b="b"/>
                  <a:pathLst>
                    <a:path w="138150" h="85822">
                      <a:moveTo>
                        <a:pt x="0" y="11443"/>
                      </a:moveTo>
                      <a:lnTo>
                        <a:pt x="12396" y="0"/>
                      </a:lnTo>
                      <a:lnTo>
                        <a:pt x="69135" y="61030"/>
                      </a:lnTo>
                      <a:lnTo>
                        <a:pt x="125754" y="0"/>
                      </a:lnTo>
                      <a:lnTo>
                        <a:pt x="138151" y="11443"/>
                      </a:lnTo>
                      <a:lnTo>
                        <a:pt x="69135" y="85823"/>
                      </a:lnTo>
                      <a:close/>
                    </a:path>
                  </a:pathLst>
                </a:custGeom>
                <a:solidFill>
                  <a:srgbClr val="E2E2E2"/>
                </a:solidFill>
                <a:ln w="11917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35C2C-57CE-F768-9BD2-C100E4466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B38EC8AF-B5B9-5882-DF86-0F80B4513B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05156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USE CASES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821787CA-12C4-B290-9917-DD8B21904EC8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17B18C41-8481-6786-E3C7-7AE3493897D1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67AB06DE-E533-2670-DE33-BDCA232325F5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3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98B29AA1-E20F-AAA1-D819-DA5F196E7E84}"/>
              </a:ext>
            </a:extLst>
          </p:cNvPr>
          <p:cNvSpPr/>
          <p:nvPr/>
        </p:nvSpPr>
        <p:spPr>
          <a:xfrm>
            <a:off x="1052720" y="1387475"/>
            <a:ext cx="11285329" cy="304800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A701F0-208D-450E-E3A2-15E4D9B43AC6}"/>
              </a:ext>
            </a:extLst>
          </p:cNvPr>
          <p:cNvSpPr txBox="1"/>
          <p:nvPr/>
        </p:nvSpPr>
        <p:spPr>
          <a:xfrm>
            <a:off x="11423650" y="1961508"/>
            <a:ext cx="8389730" cy="1145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2400" dirty="0">
                <a:solidFill>
                  <a:srgbClr val="163794"/>
                </a:solidFill>
                <a:effectLst/>
                <a:latin typeface="InputMono Light" panose="02000509020000090004" pitchFamily="49" charset="0"/>
              </a:rPr>
              <a:t>the </a:t>
            </a:r>
            <a:r>
              <a:rPr lang="en-GB" sz="2400" dirty="0">
                <a:solidFill>
                  <a:srgbClr val="163794"/>
                </a:solidFill>
                <a:effectLst/>
                <a:latin typeface="InputMono Medium" panose="02000709030000090004" pitchFamily="49" charset="0"/>
              </a:rPr>
              <a:t>effectiveness</a:t>
            </a:r>
            <a:r>
              <a:rPr lang="en-GB" sz="2400" dirty="0">
                <a:solidFill>
                  <a:srgbClr val="163794"/>
                </a:solidFill>
                <a:effectLst/>
                <a:latin typeface="InputMono Light" panose="02000509020000090004" pitchFamily="49" charset="0"/>
              </a:rPr>
              <a:t> depends on similarity between source and target domains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78D0B9-023C-40CC-CF93-1E8CFD4E8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640338"/>
              </p:ext>
            </p:extLst>
          </p:nvPr>
        </p:nvGraphicFramePr>
        <p:xfrm>
          <a:off x="1784350" y="3969475"/>
          <a:ext cx="16535400" cy="5599387"/>
        </p:xfrm>
        <a:graphic>
          <a:graphicData uri="http://schemas.openxmlformats.org/drawingml/2006/table">
            <a:tbl>
              <a:tblPr/>
              <a:tblGrid>
                <a:gridCol w="5511800">
                  <a:extLst>
                    <a:ext uri="{9D8B030D-6E8A-4147-A177-3AD203B41FA5}">
                      <a16:colId xmlns:a16="http://schemas.microsoft.com/office/drawing/2014/main" val="532837821"/>
                    </a:ext>
                  </a:extLst>
                </a:gridCol>
                <a:gridCol w="5511800">
                  <a:extLst>
                    <a:ext uri="{9D8B030D-6E8A-4147-A177-3AD203B41FA5}">
                      <a16:colId xmlns:a16="http://schemas.microsoft.com/office/drawing/2014/main" val="3100029743"/>
                    </a:ext>
                  </a:extLst>
                </a:gridCol>
                <a:gridCol w="5511800">
                  <a:extLst>
                    <a:ext uri="{9D8B030D-6E8A-4147-A177-3AD203B41FA5}">
                      <a16:colId xmlns:a16="http://schemas.microsoft.com/office/drawing/2014/main" val="1187441231"/>
                    </a:ext>
                  </a:extLst>
                </a:gridCol>
              </a:tblGrid>
              <a:tr h="849273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SCENARIO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EXAMPLE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BENEFIT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8117502"/>
                  </a:ext>
                </a:extLst>
              </a:tr>
              <a:tr h="882877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LIMITED TRAINING DATA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medical imaging with few samples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pre-trained features compensate for data scarcity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387083"/>
                  </a:ext>
                </a:extLst>
              </a:tr>
              <a:tr h="882877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SIMILAR DOMAINS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from natural images to satellite imagery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underlying features (edges, textures) transfer well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109474"/>
                  </a:ext>
                </a:extLst>
              </a:tr>
              <a:tr h="882877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TIME CONSTRAINTS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rapid prototyping needs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accelerates model development cycle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7317660"/>
                  </a:ext>
                </a:extLst>
              </a:tr>
              <a:tr h="882877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HARDWARE LIMITATIONS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training with limited </a:t>
                      </a:r>
                      <a:r>
                        <a:rPr lang="en-GB" sz="2400" b="0" i="0" dirty="0" err="1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gpu</a:t>
                      </a:r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 access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reduces computational requirements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343192"/>
                  </a:ext>
                </a:extLst>
              </a:tr>
              <a:tr h="882877"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Medium" panose="02000709030000090004" pitchFamily="49" charset="0"/>
                        </a:rPr>
                        <a:t>PREVENTING OVERFITTING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small dataset applications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dirty="0">
                          <a:solidFill>
                            <a:srgbClr val="163794"/>
                          </a:solidFill>
                          <a:latin typeface="InputMono Light" panose="02000509020000090004" pitchFamily="49" charset="0"/>
                        </a:rPr>
                        <a:t>regularization effect from pre-trained weights</a:t>
                      </a:r>
                    </a:p>
                  </a:txBody>
                  <a:tcPr marL="121325" marR="121325" marT="60663" marB="606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0622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223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12752-1A37-EEE6-40A5-0673A142F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ABFC09B4-E1BC-C4B9-59E6-F8F67A807E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96774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ISIC 2016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11A0A5FA-23B1-61B6-1A9C-E1CAFC0F831D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8CC634C9-5568-C3AF-99E8-01E6D1821723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1D1F814A-09CD-9CC0-702A-7E12211568AB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4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03369CA8-616F-1C0A-2B9F-E70EF5AF494D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F2CE432-D75E-E106-9E9B-695B0B320F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2936" y="2835214"/>
            <a:ext cx="8989114" cy="708666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10000"/>
              </a:lnSpc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medical datasets like ISIC are typically smaller than general computer vision datasets, making transfer learning particularly valuable</a:t>
            </a:r>
          </a:p>
          <a:p>
            <a:pPr fontAlgn="base">
              <a:lnSpc>
                <a:spcPct val="150000"/>
              </a:lnSpc>
              <a:spcAft>
                <a:spcPct val="0"/>
              </a:spcAft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contains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dermoscopic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 images of skin lesions with expert-annotated segmentation masks</a:t>
            </a:r>
          </a:p>
          <a:p>
            <a:pPr fontAlgn="base">
              <a:lnSpc>
                <a:spcPct val="150000"/>
              </a:lnSpc>
              <a:spcAft>
                <a:spcPct val="0"/>
              </a:spcAft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900 training images and 379 test images with corresponding binary masks</a:t>
            </a:r>
          </a:p>
          <a:p>
            <a:pPr fontAlgn="base">
              <a:lnSpc>
                <a:spcPct val="150000"/>
              </a:lnSpc>
              <a:spcAft>
                <a:spcPct val="0"/>
              </a:spcAft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critical for developing automated diagnostic tools for early melanoma detection</a:t>
            </a:r>
          </a:p>
          <a:p>
            <a:pPr fontAlgn="base">
              <a:lnSpc>
                <a:spcPct val="150000"/>
              </a:lnSpc>
              <a:spcAft>
                <a:spcPct val="0"/>
              </a:spcAft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challenging due to varying lesion sizes, shapes,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colours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, and skin types</a:t>
            </a:r>
          </a:p>
        </p:txBody>
      </p:sp>
      <p:pic>
        <p:nvPicPr>
          <p:cNvPr id="7" name="Picture 6" descr="Improving Skin Lesion Segmentation with Self-Training">
            <a:extLst>
              <a:ext uri="{FF2B5EF4-FFF2-40B4-BE49-F238E27FC236}">
                <a16:creationId xmlns:a16="http://schemas.microsoft.com/office/drawing/2014/main" id="{F112CCE3-1D55-D66C-C28C-A9ABB5DD7C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4" r="59666"/>
          <a:stretch/>
        </p:blipFill>
        <p:spPr bwMode="auto">
          <a:xfrm>
            <a:off x="13821986" y="2438882"/>
            <a:ext cx="3850063" cy="725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AA1A6D8-77D6-4B7D-FC18-6787C12F4243}"/>
              </a:ext>
            </a:extLst>
          </p:cNvPr>
          <p:cNvSpPr txBox="1">
            <a:spLocks/>
          </p:cNvSpPr>
          <p:nvPr/>
        </p:nvSpPr>
        <p:spPr>
          <a:xfrm>
            <a:off x="13877737" y="1966232"/>
            <a:ext cx="1203513" cy="4670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fi-FI" sz="2000" dirty="0">
                <a:solidFill>
                  <a:srgbClr val="163794"/>
                </a:solidFill>
                <a:latin typeface="InputMono Medium" panose="02000709030000090004" pitchFamily="49" charset="0"/>
              </a:rPr>
              <a:t>image</a:t>
            </a:r>
            <a:endParaRPr lang="en-US" sz="2000" dirty="0">
              <a:solidFill>
                <a:srgbClr val="163794"/>
              </a:solidFill>
              <a:latin typeface="InputMono Medium" panose="02000709030000090004" pitchFamily="49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7E77D69-FADE-ACA9-03BA-5783B1E5BE16}"/>
              </a:ext>
            </a:extLst>
          </p:cNvPr>
          <p:cNvSpPr txBox="1">
            <a:spLocks/>
          </p:cNvSpPr>
          <p:nvPr/>
        </p:nvSpPr>
        <p:spPr>
          <a:xfrm>
            <a:off x="15843250" y="1971847"/>
            <a:ext cx="958858" cy="37209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fi-FI" sz="2000" dirty="0">
                <a:solidFill>
                  <a:srgbClr val="163794"/>
                </a:solidFill>
                <a:latin typeface="InputMono Medium" panose="02000709030000090004" pitchFamily="49" charset="0"/>
              </a:rPr>
              <a:t>MASK</a:t>
            </a:r>
            <a:endParaRPr lang="en-US" sz="2000" dirty="0">
              <a:solidFill>
                <a:srgbClr val="163794"/>
              </a:solidFill>
              <a:latin typeface="InputMono Medium" panose="0200070903000009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323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8C1C3-DBED-B939-78D0-8026A638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AD79B42A-9ABD-B396-495E-7F4054EEDF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0591800" cy="3011725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DATA NORMALIZATION</a:t>
            </a:r>
            <a:endParaRPr lang="en-GB"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5355194B-CE7E-58F0-AE97-0CFF6D147BC4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5D7770D5-B7D8-4B53-802B-B3F825C51233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770ACAD5-1D8F-C2D1-F4B5-AA23A693A9D8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5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3E7364AC-A5E9-A0C5-390F-22795BE9A6A7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2">
                <a:extLst>
                  <a:ext uri="{FF2B5EF4-FFF2-40B4-BE49-F238E27FC236}">
                    <a16:creationId xmlns:a16="http://schemas.microsoft.com/office/drawing/2014/main" id="{227FA225-5B8C-EECC-0E3A-909A479A1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644521" y="1433194"/>
                <a:ext cx="8307498" cy="8625155"/>
              </a:xfrm>
              <a:prstGeom prst="rect">
                <a:avLst/>
              </a:prstGeom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lIns="91440" tIns="45720" rIns="91440" bIns="45720" numCol="1" rtlCol="0" anchorCtr="0" compatLnSpc="1">
                <a:prstTxWarp prst="textNoShape">
                  <a:avLst/>
                </a:prstTxWarp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pixel values typically range from 0 to 255. neural networks struggle with large, unscaled inputs, leading to slow and unstable training.</a:t>
                </a: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endParaRPr lang="en-US" altLang="en-US" sz="2200" dirty="0">
                  <a:solidFill>
                    <a:srgbClr val="163794"/>
                  </a:solidFill>
                  <a:latin typeface="InputMono Light" panose="02000509020000090004" pitchFamily="49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endParaRPr lang="en-US" altLang="en-US" sz="2200" dirty="0">
                  <a:solidFill>
                    <a:srgbClr val="163794"/>
                  </a:solidFill>
                  <a:latin typeface="InputMono Light" panose="02000509020000090004" pitchFamily="49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en-US" sz="2200" dirty="0">
                    <a:solidFill>
                      <a:srgbClr val="163794"/>
                    </a:solidFill>
                    <a:latin typeface="InputMono Medium" panose="02000709030000090004" pitchFamily="49" charset="0"/>
                  </a:rPr>
                  <a:t>the solution: </a:t>
                </a: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we normalize the dataset using z-score normalization: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𝑛𝑜𝑟𝑚𝑎𝑙𝑖𝑧𝑒𝑑</m:t>
                        </m:r>
                      </m:sub>
                    </m:sSub>
                    <m:r>
                      <a:rPr lang="en-US" altLang="en-US" sz="2800" i="1" dirty="0" smtClean="0">
                        <a:solidFill>
                          <a:srgbClr val="163794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𝜇</m:t>
                        </m:r>
                      </m:num>
                      <m:den>
                        <m:r>
                          <a:rPr lang="en-US" altLang="en-US" sz="2800" i="1" dirty="0" smtClean="0">
                            <a:solidFill>
                              <a:srgbClr val="163794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den>
                    </m:f>
                  </m:oMath>
                </a14:m>
                <a:endParaRPr lang="en-GB" altLang="en-US" sz="2200" i="1" dirty="0">
                  <a:solidFill>
                    <a:srgbClr val="163794"/>
                  </a:solidFill>
                  <a:latin typeface="Cambria Math" panose="02040503050406030204" pitchFamily="18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14:m/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while we can use the generic </a:t>
                </a:r>
                <a:r>
                  <a:rPr lang="en-US" altLang="en-US" sz="2200" dirty="0" err="1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imagenet</a:t>
                </a: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 statistics (mean: [0.485, 0.456, 0.406]), medical images (like pink/brown skin lesions) have a completely different color distribution. </a:t>
                </a: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endParaRPr lang="en-US" altLang="en-US" sz="2200" dirty="0">
                  <a:solidFill>
                    <a:srgbClr val="163794"/>
                  </a:solidFill>
                  <a:latin typeface="InputMono Light" panose="02000509020000090004" pitchFamily="49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calculating the exact dataset statistics yields better results.</a:t>
                </a: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endParaRPr lang="en-US" altLang="en-US" sz="2200" dirty="0">
                  <a:solidFill>
                    <a:srgbClr val="163794"/>
                  </a:solidFill>
                  <a:latin typeface="InputMono Light" panose="02000509020000090004" pitchFamily="49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altLang="en-US" sz="2200" b="1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how it works: </a:t>
                </a:r>
                <a:r>
                  <a:rPr lang="en-US" altLang="en-US" sz="2200" dirty="0">
                    <a:solidFill>
                      <a:srgbClr val="163794"/>
                    </a:solidFill>
                    <a:latin typeface="InputMono Light" panose="02000509020000090004" pitchFamily="49" charset="0"/>
                  </a:rPr>
                  <a:t>we iterate over the entire training set to calculate the sum and squared sum of pixel values across the red, green, and blue channels.</a:t>
                </a:r>
              </a:p>
            </p:txBody>
          </p:sp>
        </mc:Choice>
        <mc:Fallback>
          <p:sp>
            <p:nvSpPr>
              <p:cNvPr id="9" name="Rectangle 2">
                <a:extLst>
                  <a:ext uri="{FF2B5EF4-FFF2-40B4-BE49-F238E27FC236}">
                    <a16:creationId xmlns:a16="http://schemas.microsoft.com/office/drawing/2014/main" id="{227FA225-5B8C-EECC-0E3A-909A479A1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644521" y="1433194"/>
                <a:ext cx="8307498" cy="8625155"/>
              </a:xfrm>
              <a:prstGeom prst="rect">
                <a:avLst/>
              </a:prstGeom>
              <a:blipFill>
                <a:blip r:embed="rId3"/>
                <a:stretch>
                  <a:fillRect l="-762" t="-441" r="-1524"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4ECDBFA-8A92-2178-B91D-0DB5D47B9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81" y="3414383"/>
            <a:ext cx="11798938" cy="698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681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9D3D4-01B6-80FD-E70D-6796839B9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56C6983F-DC0D-C0C7-6331-10072BF372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0591800" cy="2226895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z="6000" spc="680" dirty="0">
                <a:latin typeface="InputMono Light" panose="02000509020000090004" pitchFamily="49" charset="0"/>
              </a:rPr>
              <a:t>DATA AUGMENTATION &amp; SYNC</a:t>
            </a:r>
            <a:endParaRPr sz="6000"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285B9324-C555-9547-1CF4-33F4EDFBEAB8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68B3AC4F-435B-FCCA-FDD6-170A040BC57A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1D8CE804-453D-56F6-DE15-5B5AE237F2B5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6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58C105C7-B7C4-3822-3A53-8F5AEE7E3924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2BDA2FF2-D83E-6637-A15C-9CDCAC034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4521" y="1433194"/>
            <a:ext cx="7848600" cy="81076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in standard image classification, if you rotate a picture of a cat 90 degrees, the label remains "cat".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segmentation way (sync):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in segmentation, the "label" is a pixel-perfect mask. if you flip the image, you must flip the mask in the exact same way. if they fall out of sync, the network learns garbage.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solution: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standard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torchvision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 struggles with synced mask augmentation.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this is why we switch to the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albumentations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 library, which handles synchronized (image, mask) transforms natively.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1FA365-3055-6E14-B2E9-5A6EA91E6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68" y="2817449"/>
            <a:ext cx="12293534" cy="7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01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84DC7-9359-E082-F9C8-8F87D733C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685A0A71-DAD7-362E-6F97-FE02B7314B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10591800" cy="2226895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z="6000" spc="680" dirty="0">
                <a:latin typeface="InputMono Light" panose="02000509020000090004" pitchFamily="49" charset="0"/>
              </a:rPr>
              <a:t>DATA AUGMENTATION &amp; SPLITTING</a:t>
            </a:r>
            <a:endParaRPr sz="6000"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7B5AF30D-1EEC-C0AF-4058-2E68788F278C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5EDDFDF9-8618-96AF-2A33-F39EF0D1BAFB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26227ABF-6167-C2C0-2E08-55CB9D443461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7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9E75B3BD-F10C-43A1-1410-FCE4412BAF54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C3A6220-B233-0023-36D0-3BEA431C2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52250" y="1600834"/>
            <a:ext cx="7848600" cy="81076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Medium" panose="02000709030000090004" pitchFamily="49" charset="0"/>
              </a:rPr>
              <a:t>the wrapper: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because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albumentations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 requires </a:t>
            </a:r>
            <a:r>
              <a:rPr lang="en-US" altLang="en-US" sz="2400" dirty="0" err="1">
                <a:solidFill>
                  <a:srgbClr val="163794"/>
                </a:solidFill>
                <a:latin typeface="InputMono Light" panose="02000509020000090004" pitchFamily="49" charset="0"/>
              </a:rPr>
              <a:t>numpy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 arrays and returns a dictionary, we need to update our dataset's </a:t>
            </a:r>
            <a:r>
              <a:rPr lang="en-US" altLang="en-US" sz="2400" dirty="0">
                <a:solidFill>
                  <a:srgbClr val="EE4C2C"/>
                </a:solidFill>
                <a:latin typeface="InputMono Light" panose="02000509020000090004" pitchFamily="49" charset="0"/>
              </a:rPr>
              <a:t>__</a:t>
            </a:r>
            <a:r>
              <a:rPr lang="en-US" altLang="en-US" sz="2400" dirty="0" err="1">
                <a:solidFill>
                  <a:srgbClr val="EE4C2C"/>
                </a:solidFill>
                <a:latin typeface="InputMono Light" panose="02000509020000090004" pitchFamily="49" charset="0"/>
              </a:rPr>
              <a:t>getitem</a:t>
            </a:r>
            <a:r>
              <a:rPr lang="en-US" altLang="en-US" sz="2400" dirty="0">
                <a:solidFill>
                  <a:srgbClr val="EE4C2C"/>
                </a:solidFill>
                <a:latin typeface="InputMono Light" panose="02000509020000090004" pitchFamily="49" charset="0"/>
              </a:rPr>
              <a:t>__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method to properly pass both the image and mask to the transform function.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163794"/>
                </a:solidFill>
                <a:latin typeface="InputMono Medium" panose="02000709030000090004" pitchFamily="49" charset="0"/>
              </a:rPr>
              <a:t>train/validation split: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we never train on all our data. we must reserve a portion (usually 20%) to validate that our model is actually learning generalizable features, not just memorizing the training images.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163794"/>
              </a:solidFill>
              <a:latin typeface="InputMono Light" panose="020005090200000900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 err="1">
                <a:solidFill>
                  <a:srgbClr val="163794"/>
                </a:solidFill>
                <a:latin typeface="InputMono Medium" panose="02000709030000090004" pitchFamily="49" charset="0"/>
              </a:rPr>
              <a:t>pytorch</a:t>
            </a:r>
            <a:r>
              <a:rPr lang="en-US" altLang="en-US" sz="2400" dirty="0">
                <a:solidFill>
                  <a:srgbClr val="163794"/>
                </a:solidFill>
                <a:latin typeface="InputMono Medium" panose="02000709030000090004" pitchFamily="49" charset="0"/>
              </a:rPr>
              <a:t> </a:t>
            </a:r>
            <a:r>
              <a:rPr lang="en-US" altLang="en-US" sz="2400" dirty="0" err="1">
                <a:solidFill>
                  <a:srgbClr val="EE4C2C"/>
                </a:solidFill>
                <a:latin typeface="InputMono Medium" panose="02000709030000090004" pitchFamily="49" charset="0"/>
              </a:rPr>
              <a:t>random_split</a:t>
            </a:r>
            <a:r>
              <a:rPr lang="en-US" altLang="en-US" sz="2400" dirty="0">
                <a:solidFill>
                  <a:srgbClr val="EE4C2C"/>
                </a:solidFill>
                <a:latin typeface="InputMono Medium" panose="02000709030000090004" pitchFamily="49" charset="0"/>
              </a:rPr>
              <a:t>: </a:t>
            </a:r>
            <a:r>
              <a:rPr lang="en-US" altLang="en-US" sz="2400" dirty="0">
                <a:solidFill>
                  <a:srgbClr val="163794"/>
                </a:solidFill>
                <a:latin typeface="InputMono Light" panose="02000509020000090004" pitchFamily="49" charset="0"/>
              </a:rPr>
              <a:t>a built-in utility that randomly divides the dataset into non-overlapping subsets.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EEDC70-06E6-34CB-4B82-B421855C1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39" y="2936162"/>
            <a:ext cx="11706222" cy="753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01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E8466-2C48-925E-8ADD-7AF3DC1E5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48767164-CF5B-DE82-C1C4-39241C7D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3124195"/>
            <a:ext cx="16629692" cy="7878049"/>
          </a:xfrm>
          <a:prstGeom prst="rect">
            <a:avLst/>
          </a:prstGeom>
        </p:spPr>
      </p:pic>
      <p:sp>
        <p:nvSpPr>
          <p:cNvPr id="117" name="object 117" descr="$PPTXTitle">
            <a:extLst>
              <a:ext uri="{FF2B5EF4-FFF2-40B4-BE49-F238E27FC236}">
                <a16:creationId xmlns:a16="http://schemas.microsoft.com/office/drawing/2014/main" id="{FE08484A-75D0-362D-CC90-9377A96258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650" y="1118242"/>
            <a:ext cx="6477000" cy="1695980"/>
          </a:xfrm>
          <a:prstGeom prst="rect">
            <a:avLst/>
          </a:prstGeom>
        </p:spPr>
        <p:txBody>
          <a:bodyPr vert="horz" wrap="square" lIns="0" tIns="376558" rIns="0" bIns="0" rtlCol="0">
            <a:spAutoFit/>
          </a:bodyPr>
          <a:lstStyle/>
          <a:p>
            <a:pPr marL="224154" algn="l">
              <a:lnSpc>
                <a:spcPct val="100000"/>
              </a:lnSpc>
              <a:spcBef>
                <a:spcPts val="125"/>
              </a:spcBef>
            </a:pPr>
            <a:r>
              <a:rPr lang="en-GB" spc="680" dirty="0">
                <a:latin typeface="InputMono Light" panose="02000509020000090004" pitchFamily="49" charset="0"/>
              </a:rPr>
              <a:t>U-NET</a:t>
            </a:r>
            <a:endParaRPr spc="-25" dirty="0">
              <a:latin typeface="InputMono Light" panose="02000509020000090004" pitchFamily="49" charset="0"/>
            </a:endParaRPr>
          </a:p>
        </p:txBody>
      </p:sp>
      <p:sp>
        <p:nvSpPr>
          <p:cNvPr id="129" name="object 129">
            <a:extLst>
              <a:ext uri="{FF2B5EF4-FFF2-40B4-BE49-F238E27FC236}">
                <a16:creationId xmlns:a16="http://schemas.microsoft.com/office/drawing/2014/main" id="{3C4C83E8-EE02-84B0-B55C-3B9F03446620}"/>
              </a:ext>
            </a:extLst>
          </p:cNvPr>
          <p:cNvSpPr txBox="1"/>
          <p:nvPr/>
        </p:nvSpPr>
        <p:spPr>
          <a:xfrm>
            <a:off x="17033454" y="868982"/>
            <a:ext cx="206502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400" spc="9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MARCH</a:t>
            </a:r>
            <a:r>
              <a:rPr sz="1400" spc="2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9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2026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130" name="object 130">
            <a:extLst>
              <a:ext uri="{FF2B5EF4-FFF2-40B4-BE49-F238E27FC236}">
                <a16:creationId xmlns:a16="http://schemas.microsoft.com/office/drawing/2014/main" id="{97DCF7FE-E9DF-C18D-6BB2-00DE1C94C694}"/>
              </a:ext>
            </a:extLst>
          </p:cNvPr>
          <p:cNvSpPr txBox="1"/>
          <p:nvPr/>
        </p:nvSpPr>
        <p:spPr>
          <a:xfrm>
            <a:off x="1017272" y="868982"/>
            <a:ext cx="231965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BY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5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DR</a:t>
            </a:r>
            <a:r>
              <a:rPr sz="1400" spc="22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 </a:t>
            </a:r>
            <a:r>
              <a:rPr sz="1400" spc="11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CORONA-</a:t>
            </a:r>
            <a:r>
              <a:rPr sz="1400" spc="100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LOPEZ</a:t>
            </a:r>
            <a:endParaRPr sz="140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4" name="object 145">
            <a:extLst>
              <a:ext uri="{FF2B5EF4-FFF2-40B4-BE49-F238E27FC236}">
                <a16:creationId xmlns:a16="http://schemas.microsoft.com/office/drawing/2014/main" id="{3DDABC31-8D23-2CA6-227F-46AC07AF741C}"/>
              </a:ext>
            </a:extLst>
          </p:cNvPr>
          <p:cNvSpPr txBox="1"/>
          <p:nvPr/>
        </p:nvSpPr>
        <p:spPr>
          <a:xfrm>
            <a:off x="911866" y="10058349"/>
            <a:ext cx="718185" cy="678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0</a:t>
            </a:r>
            <a:r>
              <a:rPr lang="en-GB" sz="4250" spc="-25" dirty="0">
                <a:solidFill>
                  <a:srgbClr val="163794"/>
                </a:solidFill>
                <a:latin typeface="InputMono Light" panose="02000509020000090004" pitchFamily="49" charset="0"/>
                <a:cs typeface="InputMono"/>
              </a:rPr>
              <a:t>8</a:t>
            </a:r>
            <a:endParaRPr sz="4250" dirty="0">
              <a:latin typeface="InputMono Light" panose="02000509020000090004" pitchFamily="49" charset="0"/>
              <a:cs typeface="InputMono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B569476D-406B-4A05-0689-B48CD4662299}"/>
              </a:ext>
            </a:extLst>
          </p:cNvPr>
          <p:cNvSpPr/>
          <p:nvPr/>
        </p:nvSpPr>
        <p:spPr>
          <a:xfrm>
            <a:off x="1052721" y="1387475"/>
            <a:ext cx="5486400" cy="45719"/>
          </a:xfrm>
          <a:custGeom>
            <a:avLst/>
            <a:gdLst/>
            <a:ahLst/>
            <a:cxnLst/>
            <a:rect l="l" t="t" r="r" b="b"/>
            <a:pathLst>
              <a:path w="7651115">
                <a:moveTo>
                  <a:pt x="0" y="0"/>
                </a:moveTo>
                <a:lnTo>
                  <a:pt x="7650908" y="0"/>
                </a:lnTo>
              </a:path>
            </a:pathLst>
          </a:custGeom>
          <a:ln w="73025">
            <a:solidFill>
              <a:srgbClr val="16379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230A0C0-0DB8-B3BC-43A1-24D66BCE4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1582" y="1382384"/>
            <a:ext cx="10280650" cy="14318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encoder-decoder architecture </a:t>
            </a: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with </a:t>
            </a:r>
            <a:r>
              <a:rPr lang="en-GB" dirty="0">
                <a:solidFill>
                  <a:srgbClr val="163794"/>
                </a:solidFill>
                <a:latin typeface="InputMono Medium" panose="02000709030000090004" pitchFamily="49" charset="0"/>
              </a:rPr>
              <a:t>skip</a:t>
            </a:r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 connections</a:t>
            </a:r>
          </a:p>
          <a:p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captures both context and localisation information</a:t>
            </a:r>
          </a:p>
          <a:p>
            <a:r>
              <a:rPr lang="en-GB" dirty="0">
                <a:solidFill>
                  <a:srgbClr val="163794"/>
                </a:solidFill>
                <a:latin typeface="InputMono Light" panose="02000509020000090004" pitchFamily="49" charset="0"/>
              </a:rPr>
              <a:t>widely used for biomedical 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2584542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ADAD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8862</TotalTime>
  <Words>1313</Words>
  <Application>Microsoft Macintosh PowerPoint</Application>
  <PresentationFormat>Custom</PresentationFormat>
  <Paragraphs>186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Aptos</vt:lpstr>
      <vt:lpstr>Arial</vt:lpstr>
      <vt:lpstr>Cambria Math</vt:lpstr>
      <vt:lpstr>Europa-Regular</vt:lpstr>
      <vt:lpstr>IBM Plex Mono</vt:lpstr>
      <vt:lpstr>IBM Plex Sans</vt:lpstr>
      <vt:lpstr>InputMono</vt:lpstr>
      <vt:lpstr>InputMono Light</vt:lpstr>
      <vt:lpstr>InputMono Medium</vt:lpstr>
      <vt:lpstr>Office Theme</vt:lpstr>
      <vt:lpstr>PowerPoint Presentation</vt:lpstr>
      <vt:lpstr>PowerPoint Presentation</vt:lpstr>
      <vt:lpstr>transfer learning is a technique where a model developed for one task is reused as a starting point for a model on a second task.   it leverages knowledge from pre-trained models instead of starting from scratch it is particularly effective for deep learning models that require massive datasets and computational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AERO62520</dc:title>
  <cp:lastModifiedBy>Diego Corona Lopez</cp:lastModifiedBy>
  <cp:revision>19</cp:revision>
  <dcterms:created xsi:type="dcterms:W3CDTF">2026-01-27T08:59:44Z</dcterms:created>
  <dcterms:modified xsi:type="dcterms:W3CDTF">2026-02-28T12:16:18Z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2026-01-26T00:00:00Z</vt:filetime>
  </property>
  <property fmtid="{D5CDD505-2E9C-101B-9397-08002B2CF9AE}" pid="3" name="Creator">
    <vt:lpwstr>Adobe Illustrator 30.1 (Macintosh)</vt:lpwstr>
  </property>
  <property fmtid="{D5CDD505-2E9C-101B-9397-08002B2CF9AE}" pid="4" name="CreatorVersion">
    <vt:lpwstr>21.0.0</vt:lpwstr>
  </property>
  <property fmtid="{D5CDD505-2E9C-101B-9397-08002B2CF9AE}" pid="5" name="LastSaved">
    <vt:filetime>2026-01-27T00:00:00Z</vt:filetime>
  </property>
  <property fmtid="{D5CDD505-2E9C-101B-9397-08002B2CF9AE}" pid="6" name="Producer">
    <vt:lpwstr>Adobe PDF library 17.00</vt:lpwstr>
  </property>
</Properties>
</file>